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96" r:id="rId5"/>
    <p:sldId id="297" r:id="rId6"/>
    <p:sldId id="298" r:id="rId7"/>
    <p:sldId id="299" r:id="rId8"/>
    <p:sldId id="390" r:id="rId9"/>
    <p:sldId id="353" r:id="rId10"/>
    <p:sldId id="376" r:id="rId11"/>
    <p:sldId id="357" r:id="rId12"/>
    <p:sldId id="389" r:id="rId13"/>
    <p:sldId id="391" r:id="rId14"/>
    <p:sldId id="377" r:id="rId15"/>
    <p:sldId id="358" r:id="rId16"/>
    <p:sldId id="295" r:id="rId17"/>
    <p:sldId id="292" r:id="rId18"/>
    <p:sldId id="355" r:id="rId19"/>
    <p:sldId id="354" r:id="rId20"/>
    <p:sldId id="356" r:id="rId21"/>
    <p:sldId id="359" r:id="rId22"/>
    <p:sldId id="378" r:id="rId23"/>
    <p:sldId id="360" r:id="rId24"/>
    <p:sldId id="361" r:id="rId25"/>
    <p:sldId id="362" r:id="rId26"/>
    <p:sldId id="384" r:id="rId27"/>
    <p:sldId id="379" r:id="rId28"/>
    <p:sldId id="300" r:id="rId29"/>
    <p:sldId id="364" r:id="rId30"/>
    <p:sldId id="365" r:id="rId31"/>
    <p:sldId id="385" r:id="rId32"/>
    <p:sldId id="386" r:id="rId33"/>
    <p:sldId id="366" r:id="rId34"/>
    <p:sldId id="367" r:id="rId35"/>
    <p:sldId id="368" r:id="rId36"/>
    <p:sldId id="369" r:id="rId37"/>
    <p:sldId id="370" r:id="rId38"/>
    <p:sldId id="380" r:id="rId39"/>
    <p:sldId id="381" r:id="rId40"/>
    <p:sldId id="374" r:id="rId41"/>
    <p:sldId id="371" r:id="rId42"/>
    <p:sldId id="387" r:id="rId43"/>
    <p:sldId id="392" r:id="rId44"/>
    <p:sldId id="393" r:id="rId45"/>
    <p:sldId id="394" r:id="rId46"/>
    <p:sldId id="395" r:id="rId47"/>
    <p:sldId id="372" r:id="rId48"/>
    <p:sldId id="37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E0B725-9120-4481-AB72-F43752A75F03}">
          <p14:sldIdLst>
            <p14:sldId id="296"/>
            <p14:sldId id="297"/>
            <p14:sldId id="298"/>
            <p14:sldId id="299"/>
            <p14:sldId id="390"/>
            <p14:sldId id="353"/>
            <p14:sldId id="376"/>
            <p14:sldId id="357"/>
            <p14:sldId id="389"/>
            <p14:sldId id="391"/>
            <p14:sldId id="377"/>
            <p14:sldId id="358"/>
            <p14:sldId id="295"/>
            <p14:sldId id="292"/>
            <p14:sldId id="355"/>
            <p14:sldId id="354"/>
            <p14:sldId id="356"/>
            <p14:sldId id="359"/>
            <p14:sldId id="378"/>
            <p14:sldId id="360"/>
            <p14:sldId id="361"/>
            <p14:sldId id="362"/>
            <p14:sldId id="384"/>
            <p14:sldId id="379"/>
            <p14:sldId id="300"/>
            <p14:sldId id="364"/>
            <p14:sldId id="365"/>
            <p14:sldId id="385"/>
            <p14:sldId id="386"/>
            <p14:sldId id="366"/>
            <p14:sldId id="367"/>
            <p14:sldId id="368"/>
            <p14:sldId id="369"/>
            <p14:sldId id="370"/>
            <p14:sldId id="380"/>
            <p14:sldId id="381"/>
            <p14:sldId id="374"/>
            <p14:sldId id="371"/>
            <p14:sldId id="387"/>
            <p14:sldId id="392"/>
            <p14:sldId id="393"/>
            <p14:sldId id="394"/>
            <p14:sldId id="395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096B9-8B26-462E-88FC-F5B5701F2E4A}" v="448" dt="2025-03-04T01:38:28.437"/>
    <p1510:client id="{74AFE8F3-2A3B-4C5C-95E5-DA11CC3B6259}" v="1" dt="2025-03-04T02:03:33.661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83" autoAdjust="0"/>
  </p:normalViewPr>
  <p:slideViewPr>
    <p:cSldViewPr snapToGrid="0">
      <p:cViewPr varScale="1">
        <p:scale>
          <a:sx n="93" d="100"/>
          <a:sy n="93" d="100"/>
        </p:scale>
        <p:origin x="12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CLENNEN, AARON E" userId="60b1de6f-14cd-4152-b835-631009fbf5de" providerId="ADAL" clId="{37B096B9-8B26-462E-88FC-F5B5701F2E4A}"/>
    <pc:docChg chg="undo redo custSel addSld delSld modSld sldOrd addSection delSection modSection">
      <pc:chgData name="MCCLENNEN, AARON E" userId="60b1de6f-14cd-4152-b835-631009fbf5de" providerId="ADAL" clId="{37B096B9-8B26-462E-88FC-F5B5701F2E4A}" dt="2025-03-04T01:41:32.335" v="10628" actId="47"/>
      <pc:docMkLst>
        <pc:docMk/>
      </pc:docMkLst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007526188" sldId="26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131391085" sldId="26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713992962" sldId="269"/>
        </pc:sldMkLst>
      </pc:sldChg>
      <pc:sldChg chg="del">
        <pc:chgData name="MCCLENNEN, AARON E" userId="60b1de6f-14cd-4152-b835-631009fbf5de" providerId="ADAL" clId="{37B096B9-8B26-462E-88FC-F5B5701F2E4A}" dt="2025-02-13T23:49:34.706" v="262" actId="47"/>
        <pc:sldMkLst>
          <pc:docMk/>
          <pc:sldMk cId="2366724006" sldId="270"/>
        </pc:sldMkLst>
      </pc:sldChg>
      <pc:sldChg chg="del">
        <pc:chgData name="MCCLENNEN, AARON E" userId="60b1de6f-14cd-4152-b835-631009fbf5de" providerId="ADAL" clId="{37B096B9-8B26-462E-88FC-F5B5701F2E4A}" dt="2025-02-13T23:49:37.558" v="263" actId="47"/>
        <pc:sldMkLst>
          <pc:docMk/>
          <pc:sldMk cId="2328209582" sldId="27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75420159" sldId="27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762100787" sldId="27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58140" sldId="27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953463872" sldId="27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14249227" sldId="27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41352772" sldId="27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249830100" sldId="27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43813510" sldId="27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057725804" sldId="28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278202833" sldId="28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660174997" sldId="28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8862164" sldId="28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60033940" sldId="28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208509925" sldId="28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76747022" sldId="28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14647662" sldId="28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030859427" sldId="28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258272071" sldId="28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31801706" sldId="291"/>
        </pc:sldMkLst>
      </pc:sldChg>
      <pc:sldChg chg="del">
        <pc:chgData name="MCCLENNEN, AARON E" userId="60b1de6f-14cd-4152-b835-631009fbf5de" providerId="ADAL" clId="{37B096B9-8B26-462E-88FC-F5B5701F2E4A}" dt="2025-02-13T23:43:59.972" v="84" actId="2696"/>
        <pc:sldMkLst>
          <pc:docMk/>
          <pc:sldMk cId="130124436" sldId="292"/>
        </pc:sldMkLst>
      </pc:sldChg>
      <pc:sldChg chg="modSp add mod">
        <pc:chgData name="MCCLENNEN, AARON E" userId="60b1de6f-14cd-4152-b835-631009fbf5de" providerId="ADAL" clId="{37B096B9-8B26-462E-88FC-F5B5701F2E4A}" dt="2025-03-01T00:43:38.863" v="6150"/>
        <pc:sldMkLst>
          <pc:docMk/>
          <pc:sldMk cId="2274034601" sldId="292"/>
        </pc:sldMkLst>
        <pc:spChg chg="mod">
          <ac:chgData name="MCCLENNEN, AARON E" userId="60b1de6f-14cd-4152-b835-631009fbf5de" providerId="ADAL" clId="{37B096B9-8B26-462E-88FC-F5B5701F2E4A}" dt="2025-03-01T00:43:38.863" v="6150"/>
          <ac:spMkLst>
            <pc:docMk/>
            <pc:sldMk cId="2274034601" sldId="292"/>
            <ac:spMk id="6" creationId="{0529E950-3E6F-2C14-9FBA-81E15638DB59}"/>
          </ac:spMkLst>
        </pc:spChg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85643976" sldId="293"/>
        </pc:sldMkLst>
      </pc:sldChg>
      <pc:sldChg chg="addSp delSp modSp del mod">
        <pc:chgData name="MCCLENNEN, AARON E" userId="60b1de6f-14cd-4152-b835-631009fbf5de" providerId="ADAL" clId="{37B096B9-8B26-462E-88FC-F5B5701F2E4A}" dt="2025-02-13T23:51:31.612" v="267" actId="2696"/>
        <pc:sldMkLst>
          <pc:docMk/>
          <pc:sldMk cId="694672956" sldId="295"/>
        </pc:sldMkLst>
      </pc:sldChg>
      <pc:sldChg chg="modSp add mod ord modNotesTx">
        <pc:chgData name="MCCLENNEN, AARON E" userId="60b1de6f-14cd-4152-b835-631009fbf5de" providerId="ADAL" clId="{37B096B9-8B26-462E-88FC-F5B5701F2E4A}" dt="2025-03-02T14:48:35.438" v="9643" actId="20577"/>
        <pc:sldMkLst>
          <pc:docMk/>
          <pc:sldMk cId="1584476720" sldId="295"/>
        </pc:sldMkLst>
        <pc:spChg chg="mod">
          <ac:chgData name="MCCLENNEN, AARON E" userId="60b1de6f-14cd-4152-b835-631009fbf5de" providerId="ADAL" clId="{37B096B9-8B26-462E-88FC-F5B5701F2E4A}" dt="2025-03-02T14:48:35.438" v="9643" actId="20577"/>
          <ac:spMkLst>
            <pc:docMk/>
            <pc:sldMk cId="1584476720" sldId="295"/>
            <ac:spMk id="6" creationId="{03BDD624-9C52-6EC7-5F43-5EDB10B46307}"/>
          </ac:spMkLst>
        </pc:spChg>
      </pc:sldChg>
      <pc:sldChg chg="modSp mod">
        <pc:chgData name="MCCLENNEN, AARON E" userId="60b1de6f-14cd-4152-b835-631009fbf5de" providerId="ADAL" clId="{37B096B9-8B26-462E-88FC-F5B5701F2E4A}" dt="2025-01-16T17:34:34.745" v="18" actId="20577"/>
        <pc:sldMkLst>
          <pc:docMk/>
          <pc:sldMk cId="3992314271" sldId="296"/>
        </pc:sldMkLst>
        <pc:spChg chg="mod">
          <ac:chgData name="MCCLENNEN, AARON E" userId="60b1de6f-14cd-4152-b835-631009fbf5de" providerId="ADAL" clId="{37B096B9-8B26-462E-88FC-F5B5701F2E4A}" dt="2025-01-16T17:34:34.745" v="18" actId="20577"/>
          <ac:spMkLst>
            <pc:docMk/>
            <pc:sldMk cId="3992314271" sldId="296"/>
            <ac:spMk id="2" creationId="{4FECE465-3B6B-AE85-5685-A5E1BD94345E}"/>
          </ac:spMkLst>
        </pc:spChg>
      </pc:sldChg>
      <pc:sldChg chg="modSp mod modNotesTx">
        <pc:chgData name="MCCLENNEN, AARON E" userId="60b1de6f-14cd-4152-b835-631009fbf5de" providerId="ADAL" clId="{37B096B9-8B26-462E-88FC-F5B5701F2E4A}" dt="2025-03-04T00:42:31.198" v="10322" actId="20577"/>
        <pc:sldMkLst>
          <pc:docMk/>
          <pc:sldMk cId="1045772591" sldId="297"/>
        </pc:sldMkLst>
        <pc:spChg chg="mod">
          <ac:chgData name="MCCLENNEN, AARON E" userId="60b1de6f-14cd-4152-b835-631009fbf5de" providerId="ADAL" clId="{37B096B9-8B26-462E-88FC-F5B5701F2E4A}" dt="2025-03-04T00:41:52.338" v="10321" actId="20577"/>
          <ac:spMkLst>
            <pc:docMk/>
            <pc:sldMk cId="1045772591" sldId="297"/>
            <ac:spMk id="3" creationId="{F3337F77-1666-91CA-E5FB-C9791F2B654F}"/>
          </ac:spMkLst>
        </pc:spChg>
      </pc:sldChg>
      <pc:sldChg chg="modSp mod">
        <pc:chgData name="MCCLENNEN, AARON E" userId="60b1de6f-14cd-4152-b835-631009fbf5de" providerId="ADAL" clId="{37B096B9-8B26-462E-88FC-F5B5701F2E4A}" dt="2025-02-25T21:05:18.411" v="4146" actId="20577"/>
        <pc:sldMkLst>
          <pc:docMk/>
          <pc:sldMk cId="3677552701" sldId="298"/>
        </pc:sldMkLst>
        <pc:spChg chg="mod">
          <ac:chgData name="MCCLENNEN, AARON E" userId="60b1de6f-14cd-4152-b835-631009fbf5de" providerId="ADAL" clId="{37B096B9-8B26-462E-88FC-F5B5701F2E4A}" dt="2025-02-25T21:05:18.411" v="4146" actId="20577"/>
          <ac:spMkLst>
            <pc:docMk/>
            <pc:sldMk cId="3677552701" sldId="298"/>
            <ac:spMk id="3" creationId="{2434055B-D646-E861-0998-B30D0AA23C11}"/>
          </ac:spMkLst>
        </pc:spChg>
      </pc:sldChg>
      <pc:sldChg chg="modSp del mod modNotesTx">
        <pc:chgData name="MCCLENNEN, AARON E" userId="60b1de6f-14cd-4152-b835-631009fbf5de" providerId="ADAL" clId="{37B096B9-8B26-462E-88FC-F5B5701F2E4A}" dt="2025-02-15T21:31:44.297" v="893" actId="2696"/>
        <pc:sldMkLst>
          <pc:docMk/>
          <pc:sldMk cId="330116868" sldId="299"/>
        </pc:sldMkLst>
      </pc:sldChg>
      <pc:sldChg chg="add">
        <pc:chgData name="MCCLENNEN, AARON E" userId="60b1de6f-14cd-4152-b835-631009fbf5de" providerId="ADAL" clId="{37B096B9-8B26-462E-88FC-F5B5701F2E4A}" dt="2025-02-15T21:31:51.482" v="894"/>
        <pc:sldMkLst>
          <pc:docMk/>
          <pc:sldMk cId="3425585110" sldId="299"/>
        </pc:sldMkLst>
      </pc:sldChg>
      <pc:sldChg chg="modSp mod modNotesTx">
        <pc:chgData name="MCCLENNEN, AARON E" userId="60b1de6f-14cd-4152-b835-631009fbf5de" providerId="ADAL" clId="{37B096B9-8B26-462E-88FC-F5B5701F2E4A}" dt="2025-03-02T01:30:26.802" v="8722" actId="20577"/>
        <pc:sldMkLst>
          <pc:docMk/>
          <pc:sldMk cId="3165980566" sldId="300"/>
        </pc:sldMkLst>
        <pc:spChg chg="mod">
          <ac:chgData name="MCCLENNEN, AARON E" userId="60b1de6f-14cd-4152-b835-631009fbf5de" providerId="ADAL" clId="{37B096B9-8B26-462E-88FC-F5B5701F2E4A}" dt="2025-02-18T01:03:28.141" v="1841" actId="20577"/>
          <ac:spMkLst>
            <pc:docMk/>
            <pc:sldMk cId="3165980566" sldId="300"/>
            <ac:spMk id="2" creationId="{824AFF8C-4385-F6BE-0F2E-EB5A4D15DDCD}"/>
          </ac:spMkLst>
        </pc:spChg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550377920" sldId="30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78551131" sldId="302"/>
        </pc:sldMkLst>
      </pc:sldChg>
      <pc:sldChg chg="del modNotesTx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30804656" sldId="30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651969541" sldId="304"/>
        </pc:sldMkLst>
      </pc:sldChg>
      <pc:sldChg chg="add del">
        <pc:chgData name="MCCLENNEN, AARON E" userId="60b1de6f-14cd-4152-b835-631009fbf5de" providerId="ADAL" clId="{37B096B9-8B26-462E-88FC-F5B5701F2E4A}" dt="2025-02-13T23:51:16.611" v="266"/>
        <pc:sldMkLst>
          <pc:docMk/>
          <pc:sldMk cId="715252530" sldId="305"/>
        </pc:sldMkLst>
      </pc:sldChg>
      <pc:sldChg chg="del">
        <pc:chgData name="MCCLENNEN, AARON E" userId="60b1de6f-14cd-4152-b835-631009fbf5de" providerId="ADAL" clId="{37B096B9-8B26-462E-88FC-F5B5701F2E4A}" dt="2025-02-13T23:50:45.858" v="264" actId="2696"/>
        <pc:sldMkLst>
          <pc:docMk/>
          <pc:sldMk cId="2095907178" sldId="30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94455361" sldId="30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96010605" sldId="30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72584026" sldId="30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299261016" sldId="30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206794104" sldId="31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142498360" sldId="31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255874674" sldId="31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892044628" sldId="31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72318824" sldId="31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102185382" sldId="31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094987648" sldId="31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217399320" sldId="31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676393709" sldId="31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558783592" sldId="32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910237703" sldId="32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76022036" sldId="32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709831962" sldId="32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784383297" sldId="32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97491269" sldId="32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887534706" sldId="32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96156014" sldId="32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379734085" sldId="32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500836159" sldId="32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02324642" sldId="33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833831385" sldId="33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13085090" sldId="33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51486324" sldId="33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068312756" sldId="33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98041697" sldId="33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046534534" sldId="33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573441776" sldId="33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72383729" sldId="33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883007432" sldId="33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93554814" sldId="34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817032257" sldId="342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87814440" sldId="343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2304980364" sldId="344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633670283" sldId="345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912829844" sldId="346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034506897" sldId="347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539462972" sldId="348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900427858" sldId="349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114537593" sldId="350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4157746463" sldId="351"/>
        </pc:sldMkLst>
      </pc:sldChg>
      <pc:sldChg chg="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027327609" sldId="352"/>
        </pc:sldMkLst>
      </pc:sldChg>
      <pc:sldChg chg="addSp delSp modSp new mod modNotesTx">
        <pc:chgData name="MCCLENNEN, AARON E" userId="60b1de6f-14cd-4152-b835-631009fbf5de" providerId="ADAL" clId="{37B096B9-8B26-462E-88FC-F5B5701F2E4A}" dt="2025-02-15T21:23:30.261" v="698" actId="20577"/>
        <pc:sldMkLst>
          <pc:docMk/>
          <pc:sldMk cId="123399471" sldId="353"/>
        </pc:sldMkLst>
        <pc:spChg chg="mod">
          <ac:chgData name="MCCLENNEN, AARON E" userId="60b1de6f-14cd-4152-b835-631009fbf5de" providerId="ADAL" clId="{37B096B9-8B26-462E-88FC-F5B5701F2E4A}" dt="2025-02-15T21:23:30.261" v="698" actId="20577"/>
          <ac:spMkLst>
            <pc:docMk/>
            <pc:sldMk cId="123399471" sldId="353"/>
            <ac:spMk id="2" creationId="{BC004561-8AB6-1BCE-2FC9-FD4ABEEA36B0}"/>
          </ac:spMkLst>
        </pc:spChg>
        <pc:spChg chg="add mod">
          <ac:chgData name="MCCLENNEN, AARON E" userId="60b1de6f-14cd-4152-b835-631009fbf5de" providerId="ADAL" clId="{37B096B9-8B26-462E-88FC-F5B5701F2E4A}" dt="2025-02-15T18:18:30.034" v="492" actId="20577"/>
          <ac:spMkLst>
            <pc:docMk/>
            <pc:sldMk cId="123399471" sldId="353"/>
            <ac:spMk id="6" creationId="{10194B09-0911-FEF9-C778-49E46BFC1855}"/>
          </ac:spMkLst>
        </pc:spChg>
        <pc:spChg chg="add mod">
          <ac:chgData name="MCCLENNEN, AARON E" userId="60b1de6f-14cd-4152-b835-631009fbf5de" providerId="ADAL" clId="{37B096B9-8B26-462E-88FC-F5B5701F2E4A}" dt="2025-02-15T18:20:29.983" v="532" actId="6549"/>
          <ac:spMkLst>
            <pc:docMk/>
            <pc:sldMk cId="123399471" sldId="353"/>
            <ac:spMk id="7" creationId="{9073BAA5-F146-E76D-43D4-CD5AFBEEE4FF}"/>
          </ac:spMkLst>
        </pc:spChg>
      </pc:sldChg>
      <pc:sldChg chg="add modNotesTx">
        <pc:chgData name="MCCLENNEN, AARON E" userId="60b1de6f-14cd-4152-b835-631009fbf5de" providerId="ADAL" clId="{37B096B9-8B26-462E-88FC-F5B5701F2E4A}" dt="2025-03-02T14:50:03.511" v="9648" actId="20577"/>
        <pc:sldMkLst>
          <pc:docMk/>
          <pc:sldMk cId="675634365" sldId="354"/>
        </pc:sldMkLst>
      </pc:sldChg>
      <pc:sldChg chg="modSp add mod modNotesTx">
        <pc:chgData name="MCCLENNEN, AARON E" userId="60b1de6f-14cd-4152-b835-631009fbf5de" providerId="ADAL" clId="{37B096B9-8B26-462E-88FC-F5B5701F2E4A}" dt="2025-03-02T01:27:43.876" v="8635" actId="20577"/>
        <pc:sldMkLst>
          <pc:docMk/>
          <pc:sldMk cId="3769699622" sldId="355"/>
        </pc:sldMkLst>
        <pc:spChg chg="mod">
          <ac:chgData name="MCCLENNEN, AARON E" userId="60b1de6f-14cd-4152-b835-631009fbf5de" providerId="ADAL" clId="{37B096B9-8B26-462E-88FC-F5B5701F2E4A}" dt="2025-02-13T23:52:52.516" v="283" actId="20577"/>
          <ac:spMkLst>
            <pc:docMk/>
            <pc:sldMk cId="3769699622" sldId="355"/>
            <ac:spMk id="2" creationId="{B6D2B992-BB22-6315-E630-37F3ADADAD2A}"/>
          </ac:spMkLst>
        </pc:spChg>
        <pc:spChg chg="mod">
          <ac:chgData name="MCCLENNEN, AARON E" userId="60b1de6f-14cd-4152-b835-631009fbf5de" providerId="ADAL" clId="{37B096B9-8B26-462E-88FC-F5B5701F2E4A}" dt="2025-02-13T23:57:34.305" v="405" actId="20577"/>
          <ac:spMkLst>
            <pc:docMk/>
            <pc:sldMk cId="3769699622" sldId="355"/>
            <ac:spMk id="3" creationId="{28447AF0-D197-A908-9A32-C857E7DDC2F1}"/>
          </ac:spMkLst>
        </pc:spChg>
      </pc:sldChg>
      <pc:sldChg chg="modSp add mod modNotesTx">
        <pc:chgData name="MCCLENNEN, AARON E" userId="60b1de6f-14cd-4152-b835-631009fbf5de" providerId="ADAL" clId="{37B096B9-8B26-462E-88FC-F5B5701F2E4A}" dt="2025-02-17T21:20:27.763" v="1272" actId="20577"/>
        <pc:sldMkLst>
          <pc:docMk/>
          <pc:sldMk cId="1118733557" sldId="356"/>
        </pc:sldMkLst>
        <pc:spChg chg="mod">
          <ac:chgData name="MCCLENNEN, AARON E" userId="60b1de6f-14cd-4152-b835-631009fbf5de" providerId="ADAL" clId="{37B096B9-8B26-462E-88FC-F5B5701F2E4A}" dt="2025-02-13T23:54:02.302" v="286" actId="113"/>
          <ac:spMkLst>
            <pc:docMk/>
            <pc:sldMk cId="1118733557" sldId="356"/>
            <ac:spMk id="4" creationId="{DCFBD048-1B23-D59B-D89F-00FA43678E2B}"/>
          </ac:spMkLst>
        </pc:spChg>
      </pc:sldChg>
      <pc:sldChg chg="addSp delSp modSp new mod modNotesTx">
        <pc:chgData name="MCCLENNEN, AARON E" userId="60b1de6f-14cd-4152-b835-631009fbf5de" providerId="ADAL" clId="{37B096B9-8B26-462E-88FC-F5B5701F2E4A}" dt="2025-02-27T01:12:16.210" v="4639"/>
        <pc:sldMkLst>
          <pc:docMk/>
          <pc:sldMk cId="2423771201" sldId="357"/>
        </pc:sldMkLst>
        <pc:spChg chg="mod">
          <ac:chgData name="MCCLENNEN, AARON E" userId="60b1de6f-14cd-4152-b835-631009fbf5de" providerId="ADAL" clId="{37B096B9-8B26-462E-88FC-F5B5701F2E4A}" dt="2025-02-15T21:24:33.070" v="710" actId="20577"/>
          <ac:spMkLst>
            <pc:docMk/>
            <pc:sldMk cId="2423771201" sldId="357"/>
            <ac:spMk id="2" creationId="{330CB72B-3181-0230-5C1F-71ADB6398931}"/>
          </ac:spMkLst>
        </pc:spChg>
        <pc:spChg chg="mod">
          <ac:chgData name="MCCLENNEN, AARON E" userId="60b1de6f-14cd-4152-b835-631009fbf5de" providerId="ADAL" clId="{37B096B9-8B26-462E-88FC-F5B5701F2E4A}" dt="2025-02-15T21:26:07.981" v="785" actId="20577"/>
          <ac:spMkLst>
            <pc:docMk/>
            <pc:sldMk cId="2423771201" sldId="357"/>
            <ac:spMk id="3" creationId="{FBBDACD2-1646-0E08-757E-1C4AE881CEAB}"/>
          </ac:spMkLst>
        </pc:spChg>
        <pc:picChg chg="add mod">
          <ac:chgData name="MCCLENNEN, AARON E" userId="60b1de6f-14cd-4152-b835-631009fbf5de" providerId="ADAL" clId="{37B096B9-8B26-462E-88FC-F5B5701F2E4A}" dt="2025-02-15T21:25:12.558" v="711"/>
          <ac:picMkLst>
            <pc:docMk/>
            <pc:sldMk cId="2423771201" sldId="357"/>
            <ac:picMk id="1026" creationId="{00081996-9653-A72B-8086-E528B20986AD}"/>
          </ac:picMkLst>
        </pc:picChg>
      </pc:sldChg>
      <pc:sldChg chg="addSp delSp modSp new mod">
        <pc:chgData name="MCCLENNEN, AARON E" userId="60b1de6f-14cd-4152-b835-631009fbf5de" providerId="ADAL" clId="{37B096B9-8B26-462E-88FC-F5B5701F2E4A}" dt="2025-02-17T15:40:56.197" v="979" actId="20577"/>
        <pc:sldMkLst>
          <pc:docMk/>
          <pc:sldMk cId="99567601" sldId="358"/>
        </pc:sldMkLst>
        <pc:spChg chg="mod">
          <ac:chgData name="MCCLENNEN, AARON E" userId="60b1de6f-14cd-4152-b835-631009fbf5de" providerId="ADAL" clId="{37B096B9-8B26-462E-88FC-F5B5701F2E4A}" dt="2025-02-17T15:39:32.599" v="909" actId="14100"/>
          <ac:spMkLst>
            <pc:docMk/>
            <pc:sldMk cId="99567601" sldId="358"/>
            <ac:spMk id="2" creationId="{45C8B546-A0BA-FDF0-497A-24D98618567C}"/>
          </ac:spMkLst>
        </pc:spChg>
        <pc:spChg chg="mod">
          <ac:chgData name="MCCLENNEN, AARON E" userId="60b1de6f-14cd-4152-b835-631009fbf5de" providerId="ADAL" clId="{37B096B9-8B26-462E-88FC-F5B5701F2E4A}" dt="2025-02-17T15:40:30.544" v="934" actId="1076"/>
          <ac:spMkLst>
            <pc:docMk/>
            <pc:sldMk cId="99567601" sldId="358"/>
            <ac:spMk id="3" creationId="{1F7FABF4-8192-A487-3B64-DCAE8796E37C}"/>
          </ac:spMkLst>
        </pc:spChg>
        <pc:spChg chg="add mod">
          <ac:chgData name="MCCLENNEN, AARON E" userId="60b1de6f-14cd-4152-b835-631009fbf5de" providerId="ADAL" clId="{37B096B9-8B26-462E-88FC-F5B5701F2E4A}" dt="2025-02-17T15:40:56.197" v="979" actId="20577"/>
          <ac:spMkLst>
            <pc:docMk/>
            <pc:sldMk cId="99567601" sldId="358"/>
            <ac:spMk id="6" creationId="{C9FD80E6-30B2-AD8B-E3B7-924C222CB46C}"/>
          </ac:spMkLst>
        </pc:spChg>
      </pc:sldChg>
      <pc:sldChg chg="addSp delSp modSp new add del mod modNotesTx">
        <pc:chgData name="MCCLENNEN, AARON E" userId="60b1de6f-14cd-4152-b835-631009fbf5de" providerId="ADAL" clId="{37B096B9-8B26-462E-88FC-F5B5701F2E4A}" dt="2025-02-27T01:23:09.058" v="5012" actId="20577"/>
        <pc:sldMkLst>
          <pc:docMk/>
          <pc:sldMk cId="777939812" sldId="359"/>
        </pc:sldMkLst>
        <pc:spChg chg="mod">
          <ac:chgData name="MCCLENNEN, AARON E" userId="60b1de6f-14cd-4152-b835-631009fbf5de" providerId="ADAL" clId="{37B096B9-8B26-462E-88FC-F5B5701F2E4A}" dt="2025-02-17T16:45:34.969" v="1190" actId="313"/>
          <ac:spMkLst>
            <pc:docMk/>
            <pc:sldMk cId="777939812" sldId="359"/>
            <ac:spMk id="2" creationId="{5D945B79-5F9C-17BE-74D0-007F44AB1992}"/>
          </ac:spMkLst>
        </pc:spChg>
        <pc:spChg chg="mod">
          <ac:chgData name="MCCLENNEN, AARON E" userId="60b1de6f-14cd-4152-b835-631009fbf5de" providerId="ADAL" clId="{37B096B9-8B26-462E-88FC-F5B5701F2E4A}" dt="2025-02-25T00:54:57.572" v="4123" actId="20577"/>
          <ac:spMkLst>
            <pc:docMk/>
            <pc:sldMk cId="777939812" sldId="359"/>
            <ac:spMk id="3" creationId="{1A910485-6965-8035-DC84-B96602D22C9C}"/>
          </ac:spMkLst>
        </pc:spChg>
        <pc:picChg chg="add mod">
          <ac:chgData name="MCCLENNEN, AARON E" userId="60b1de6f-14cd-4152-b835-631009fbf5de" providerId="ADAL" clId="{37B096B9-8B26-462E-88FC-F5B5701F2E4A}" dt="2025-02-17T16:46:07.210" v="1193" actId="962"/>
          <ac:picMkLst>
            <pc:docMk/>
            <pc:sldMk cId="777939812" sldId="359"/>
            <ac:picMk id="8" creationId="{027DAB80-89C1-29DD-124A-6DAD4D7AFDB7}"/>
          </ac:picMkLst>
        </pc:picChg>
      </pc:sldChg>
      <pc:sldChg chg="addSp delSp modSp new mod">
        <pc:chgData name="MCCLENNEN, AARON E" userId="60b1de6f-14cd-4152-b835-631009fbf5de" providerId="ADAL" clId="{37B096B9-8B26-462E-88FC-F5B5701F2E4A}" dt="2025-03-02T14:55:16.387" v="9657" actId="1076"/>
        <pc:sldMkLst>
          <pc:docMk/>
          <pc:sldMk cId="3604190759" sldId="360"/>
        </pc:sldMkLst>
        <pc:spChg chg="mod">
          <ac:chgData name="MCCLENNEN, AARON E" userId="60b1de6f-14cd-4152-b835-631009fbf5de" providerId="ADAL" clId="{37B096B9-8B26-462E-88FC-F5B5701F2E4A}" dt="2025-02-17T16:56:45.438" v="1214" actId="20577"/>
          <ac:spMkLst>
            <pc:docMk/>
            <pc:sldMk cId="3604190759" sldId="360"/>
            <ac:spMk id="2" creationId="{85F92989-4E96-EEB0-8D18-15060DB74A41}"/>
          </ac:spMkLst>
        </pc:spChg>
        <pc:spChg chg="mod">
          <ac:chgData name="MCCLENNEN, AARON E" userId="60b1de6f-14cd-4152-b835-631009fbf5de" providerId="ADAL" clId="{37B096B9-8B26-462E-88FC-F5B5701F2E4A}" dt="2025-02-17T21:21:15.532" v="1331" actId="313"/>
          <ac:spMkLst>
            <pc:docMk/>
            <pc:sldMk cId="3604190759" sldId="360"/>
            <ac:spMk id="3" creationId="{E2E39AF8-B483-AACC-C373-B617F02EC285}"/>
          </ac:spMkLst>
        </pc:spChg>
        <pc:spChg chg="mod">
          <ac:chgData name="MCCLENNEN, AARON E" userId="60b1de6f-14cd-4152-b835-631009fbf5de" providerId="ADAL" clId="{37B096B9-8B26-462E-88FC-F5B5701F2E4A}" dt="2025-03-01T01:09:19.602" v="6365" actId="313"/>
          <ac:spMkLst>
            <pc:docMk/>
            <pc:sldMk cId="3604190759" sldId="360"/>
            <ac:spMk id="4" creationId="{4E9DA91D-F088-3382-2EC9-4EBE8273C7C4}"/>
          </ac:spMkLst>
        </pc:spChg>
        <pc:picChg chg="add mod">
          <ac:chgData name="MCCLENNEN, AARON E" userId="60b1de6f-14cd-4152-b835-631009fbf5de" providerId="ADAL" clId="{37B096B9-8B26-462E-88FC-F5B5701F2E4A}" dt="2025-03-02T14:55:16.387" v="9657" actId="1076"/>
          <ac:picMkLst>
            <pc:docMk/>
            <pc:sldMk cId="3604190759" sldId="360"/>
            <ac:picMk id="11" creationId="{A1B3C866-3244-EE41-C196-1A1A62948E9B}"/>
          </ac:picMkLst>
        </pc:picChg>
      </pc:sldChg>
      <pc:sldChg chg="addSp delSp modSp new mod modNotesTx">
        <pc:chgData name="MCCLENNEN, AARON E" userId="60b1de6f-14cd-4152-b835-631009fbf5de" providerId="ADAL" clId="{37B096B9-8B26-462E-88FC-F5B5701F2E4A}" dt="2025-03-04T00:54:39.767" v="10346" actId="20577"/>
        <pc:sldMkLst>
          <pc:docMk/>
          <pc:sldMk cId="2389813133" sldId="361"/>
        </pc:sldMkLst>
        <pc:spChg chg="mod">
          <ac:chgData name="MCCLENNEN, AARON E" userId="60b1de6f-14cd-4152-b835-631009fbf5de" providerId="ADAL" clId="{37B096B9-8B26-462E-88FC-F5B5701F2E4A}" dt="2025-02-17T16:57:17.096" v="1233" actId="20577"/>
          <ac:spMkLst>
            <pc:docMk/>
            <pc:sldMk cId="2389813133" sldId="361"/>
            <ac:spMk id="2" creationId="{78F26F4C-1B66-F268-1622-1B9C4E22DD17}"/>
          </ac:spMkLst>
        </pc:spChg>
        <pc:spChg chg="mod">
          <ac:chgData name="MCCLENNEN, AARON E" userId="60b1de6f-14cd-4152-b835-631009fbf5de" providerId="ADAL" clId="{37B096B9-8B26-462E-88FC-F5B5701F2E4A}" dt="2025-02-17T21:25:23.161" v="1617" actId="20577"/>
          <ac:spMkLst>
            <pc:docMk/>
            <pc:sldMk cId="2389813133" sldId="361"/>
            <ac:spMk id="3" creationId="{FA27E1B0-B1F8-2BF4-A11E-3514E1F5030E}"/>
          </ac:spMkLst>
        </pc:spChg>
        <pc:spChg chg="mod">
          <ac:chgData name="MCCLENNEN, AARON E" userId="60b1de6f-14cd-4152-b835-631009fbf5de" providerId="ADAL" clId="{37B096B9-8B26-462E-88FC-F5B5701F2E4A}" dt="2025-03-04T00:54:39.767" v="10346" actId="20577"/>
          <ac:spMkLst>
            <pc:docMk/>
            <pc:sldMk cId="2389813133" sldId="361"/>
            <ac:spMk id="4" creationId="{FA8EDC2A-0EAF-FC5E-1943-D380E6044C00}"/>
          </ac:spMkLst>
        </pc:spChg>
        <pc:spChg chg="add mod">
          <ac:chgData name="MCCLENNEN, AARON E" userId="60b1de6f-14cd-4152-b835-631009fbf5de" providerId="ADAL" clId="{37B096B9-8B26-462E-88FC-F5B5701F2E4A}" dt="2025-02-27T01:30:51.534" v="5111" actId="1076"/>
          <ac:spMkLst>
            <pc:docMk/>
            <pc:sldMk cId="2389813133" sldId="361"/>
            <ac:spMk id="8" creationId="{5B93C33B-E148-4E83-87F8-6B13FA84AE91}"/>
          </ac:spMkLst>
        </pc:spChg>
        <pc:spChg chg="add mod">
          <ac:chgData name="MCCLENNEN, AARON E" userId="60b1de6f-14cd-4152-b835-631009fbf5de" providerId="ADAL" clId="{37B096B9-8B26-462E-88FC-F5B5701F2E4A}" dt="2025-02-27T01:30:55.566" v="5112" actId="1076"/>
          <ac:spMkLst>
            <pc:docMk/>
            <pc:sldMk cId="2389813133" sldId="361"/>
            <ac:spMk id="9" creationId="{38218082-54B3-2E2A-9003-0396C30A463C}"/>
          </ac:spMkLst>
        </pc:spChg>
        <pc:spChg chg="add mod">
          <ac:chgData name="MCCLENNEN, AARON E" userId="60b1de6f-14cd-4152-b835-631009fbf5de" providerId="ADAL" clId="{37B096B9-8B26-462E-88FC-F5B5701F2E4A}" dt="2025-02-27T01:31:46.393" v="5129" actId="207"/>
          <ac:spMkLst>
            <pc:docMk/>
            <pc:sldMk cId="2389813133" sldId="361"/>
            <ac:spMk id="10" creationId="{10BA63BF-05A8-6C85-D61B-9D980E3BF1AE}"/>
          </ac:spMkLst>
        </pc:spChg>
        <pc:cxnChg chg="add mod">
          <ac:chgData name="MCCLENNEN, AARON E" userId="60b1de6f-14cd-4152-b835-631009fbf5de" providerId="ADAL" clId="{37B096B9-8B26-462E-88FC-F5B5701F2E4A}" dt="2025-02-27T01:32:40.750" v="5133" actId="692"/>
          <ac:cxnSpMkLst>
            <pc:docMk/>
            <pc:sldMk cId="2389813133" sldId="361"/>
            <ac:cxnSpMk id="14" creationId="{E420878C-8C71-0A31-96B4-0DDCEF649C09}"/>
          </ac:cxnSpMkLst>
        </pc:cxnChg>
        <pc:cxnChg chg="add mod">
          <ac:chgData name="MCCLENNEN, AARON E" userId="60b1de6f-14cd-4152-b835-631009fbf5de" providerId="ADAL" clId="{37B096B9-8B26-462E-88FC-F5B5701F2E4A}" dt="2025-02-27T01:32:57.173" v="5138" actId="14100"/>
          <ac:cxnSpMkLst>
            <pc:docMk/>
            <pc:sldMk cId="2389813133" sldId="361"/>
            <ac:cxnSpMk id="15" creationId="{31068D3C-A530-0E11-B2FD-BA5FFEAA69A4}"/>
          </ac:cxnSpMkLst>
        </pc:cxnChg>
      </pc:sldChg>
      <pc:sldChg chg="addSp delSp modSp new mod">
        <pc:chgData name="MCCLENNEN, AARON E" userId="60b1de6f-14cd-4152-b835-631009fbf5de" providerId="ADAL" clId="{37B096B9-8B26-462E-88FC-F5B5701F2E4A}" dt="2025-02-27T01:40:24.577" v="5186" actId="931"/>
        <pc:sldMkLst>
          <pc:docMk/>
          <pc:sldMk cId="540019623" sldId="362"/>
        </pc:sldMkLst>
        <pc:spChg chg="mod">
          <ac:chgData name="MCCLENNEN, AARON E" userId="60b1de6f-14cd-4152-b835-631009fbf5de" providerId="ADAL" clId="{37B096B9-8B26-462E-88FC-F5B5701F2E4A}" dt="2025-02-17T16:57:45.078" v="1263" actId="20577"/>
          <ac:spMkLst>
            <pc:docMk/>
            <pc:sldMk cId="540019623" sldId="362"/>
            <ac:spMk id="2" creationId="{A7B1F29B-97BF-5A67-27EA-C4F6D3F6CCF3}"/>
          </ac:spMkLst>
        </pc:spChg>
        <pc:spChg chg="mod">
          <ac:chgData name="MCCLENNEN, AARON E" userId="60b1de6f-14cd-4152-b835-631009fbf5de" providerId="ADAL" clId="{37B096B9-8B26-462E-88FC-F5B5701F2E4A}" dt="2025-02-17T21:30:38.102" v="1820" actId="20577"/>
          <ac:spMkLst>
            <pc:docMk/>
            <pc:sldMk cId="540019623" sldId="362"/>
            <ac:spMk id="3" creationId="{4BF2C4F9-A48E-A9BC-3E90-2D66EFF01570}"/>
          </ac:spMkLst>
        </pc:spChg>
        <pc:picChg chg="add mod">
          <ac:chgData name="MCCLENNEN, AARON E" userId="60b1de6f-14cd-4152-b835-631009fbf5de" providerId="ADAL" clId="{37B096B9-8B26-462E-88FC-F5B5701F2E4A}" dt="2025-02-27T01:40:24.577" v="5186" actId="931"/>
          <ac:picMkLst>
            <pc:docMk/>
            <pc:sldMk cId="540019623" sldId="362"/>
            <ac:picMk id="19" creationId="{1E8EF2AB-353E-11F8-1F15-9EBF32E86AC2}"/>
          </ac:picMkLst>
        </pc:picChg>
      </pc:sldChg>
      <pc:sldChg chg="add del">
        <pc:chgData name="MCCLENNEN, AARON E" userId="60b1de6f-14cd-4152-b835-631009fbf5de" providerId="ADAL" clId="{37B096B9-8B26-462E-88FC-F5B5701F2E4A}" dt="2025-03-04T01:41:32.335" v="10628" actId="47"/>
        <pc:sldMkLst>
          <pc:docMk/>
          <pc:sldMk cId="3973115907" sldId="363"/>
        </pc:sldMkLst>
      </pc:sldChg>
      <pc:sldChg chg="new del">
        <pc:chgData name="MCCLENNEN, AARON E" userId="60b1de6f-14cd-4152-b835-631009fbf5de" providerId="ADAL" clId="{37B096B9-8B26-462E-88FC-F5B5701F2E4A}" dt="2025-02-18T01:03:44.001" v="1844" actId="47"/>
        <pc:sldMkLst>
          <pc:docMk/>
          <pc:sldMk cId="67233053" sldId="364"/>
        </pc:sldMkLst>
      </pc:sldChg>
      <pc:sldChg chg="addSp delSp modSp add mod modNotesTx">
        <pc:chgData name="MCCLENNEN, AARON E" userId="60b1de6f-14cd-4152-b835-631009fbf5de" providerId="ADAL" clId="{37B096B9-8B26-462E-88FC-F5B5701F2E4A}" dt="2025-03-02T15:00:01.368" v="9728"/>
        <pc:sldMkLst>
          <pc:docMk/>
          <pc:sldMk cId="146031348" sldId="364"/>
        </pc:sldMkLst>
        <pc:spChg chg="mod">
          <ac:chgData name="MCCLENNEN, AARON E" userId="60b1de6f-14cd-4152-b835-631009fbf5de" providerId="ADAL" clId="{37B096B9-8B26-462E-88FC-F5B5701F2E4A}" dt="2025-02-18T01:04:00.746" v="1860" actId="20577"/>
          <ac:spMkLst>
            <pc:docMk/>
            <pc:sldMk cId="146031348" sldId="364"/>
            <ac:spMk id="2" creationId="{F4E0B1CF-9340-426F-23F9-C64063815767}"/>
          </ac:spMkLst>
        </pc:spChg>
        <pc:spChg chg="add mod">
          <ac:chgData name="MCCLENNEN, AARON E" userId="60b1de6f-14cd-4152-b835-631009fbf5de" providerId="ADAL" clId="{37B096B9-8B26-462E-88FC-F5B5701F2E4A}" dt="2025-03-01T01:28:42.884" v="6962" actId="207"/>
          <ac:spMkLst>
            <pc:docMk/>
            <pc:sldMk cId="146031348" sldId="364"/>
            <ac:spMk id="3" creationId="{3D40C312-55C3-65B7-6295-9538EF920B0F}"/>
          </ac:spMkLst>
        </pc:spChg>
        <pc:spChg chg="add mod">
          <ac:chgData name="MCCLENNEN, AARON E" userId="60b1de6f-14cd-4152-b835-631009fbf5de" providerId="ADAL" clId="{37B096B9-8B26-462E-88FC-F5B5701F2E4A}" dt="2025-03-01T01:36:42.383" v="7109" actId="14100"/>
          <ac:spMkLst>
            <pc:docMk/>
            <pc:sldMk cId="146031348" sldId="364"/>
            <ac:spMk id="4" creationId="{3974D40E-46F5-09D8-795D-F4C4F101ECAC}"/>
          </ac:spMkLst>
        </pc:spChg>
        <pc:spChg chg="add mod">
          <ac:chgData name="MCCLENNEN, AARON E" userId="60b1de6f-14cd-4152-b835-631009fbf5de" providerId="ADAL" clId="{37B096B9-8B26-462E-88FC-F5B5701F2E4A}" dt="2025-03-01T01:36:48.445" v="7110" actId="1076"/>
          <ac:spMkLst>
            <pc:docMk/>
            <pc:sldMk cId="146031348" sldId="364"/>
            <ac:spMk id="6" creationId="{F1642586-DA0B-2046-6077-F12990E767AE}"/>
          </ac:spMkLst>
        </pc:spChg>
        <pc:spChg chg="add mod">
          <ac:chgData name="MCCLENNEN, AARON E" userId="60b1de6f-14cd-4152-b835-631009fbf5de" providerId="ADAL" clId="{37B096B9-8B26-462E-88FC-F5B5701F2E4A}" dt="2025-03-02T14:59:56.677" v="9726"/>
          <ac:spMkLst>
            <pc:docMk/>
            <pc:sldMk cId="146031348" sldId="364"/>
            <ac:spMk id="7" creationId="{817D3990-7349-ECC1-9509-DD8972D6CD57}"/>
          </ac:spMkLst>
        </pc:spChg>
        <pc:spChg chg="add mod">
          <ac:chgData name="MCCLENNEN, AARON E" userId="60b1de6f-14cd-4152-b835-631009fbf5de" providerId="ADAL" clId="{37B096B9-8B26-462E-88FC-F5B5701F2E4A}" dt="2025-02-18T01:08:51.994" v="1945" actId="1076"/>
          <ac:spMkLst>
            <pc:docMk/>
            <pc:sldMk cId="146031348" sldId="364"/>
            <ac:spMk id="8" creationId="{DFD2FEB6-F97E-FD3E-0407-EFDB6EB0E90F}"/>
          </ac:spMkLst>
        </pc:spChg>
        <pc:spChg chg="add mod">
          <ac:chgData name="MCCLENNEN, AARON E" userId="60b1de6f-14cd-4152-b835-631009fbf5de" providerId="ADAL" clId="{37B096B9-8B26-462E-88FC-F5B5701F2E4A}" dt="2025-02-18T01:08:36.823" v="1942" actId="1076"/>
          <ac:spMkLst>
            <pc:docMk/>
            <pc:sldMk cId="146031348" sldId="364"/>
            <ac:spMk id="9" creationId="{EB5BC365-E83F-4B7C-831D-880669517D51}"/>
          </ac:spMkLst>
        </pc:spChg>
        <pc:spChg chg="add mod">
          <ac:chgData name="MCCLENNEN, AARON E" userId="60b1de6f-14cd-4152-b835-631009fbf5de" providerId="ADAL" clId="{37B096B9-8B26-462E-88FC-F5B5701F2E4A}" dt="2025-02-18T01:08:57.849" v="1947" actId="14100"/>
          <ac:spMkLst>
            <pc:docMk/>
            <pc:sldMk cId="146031348" sldId="364"/>
            <ac:spMk id="10" creationId="{416BA159-2BD2-AA4B-16F0-74B3FABD6D42}"/>
          </ac:spMkLst>
        </pc:spChg>
        <pc:spChg chg="add mod">
          <ac:chgData name="MCCLENNEN, AARON E" userId="60b1de6f-14cd-4152-b835-631009fbf5de" providerId="ADAL" clId="{37B096B9-8B26-462E-88FC-F5B5701F2E4A}" dt="2025-02-18T01:07:48.551" v="1930" actId="20577"/>
          <ac:spMkLst>
            <pc:docMk/>
            <pc:sldMk cId="146031348" sldId="364"/>
            <ac:spMk id="11" creationId="{66EB81A2-91EB-D4A0-9D46-7956C8645851}"/>
          </ac:spMkLst>
        </pc:spChg>
        <pc:spChg chg="add mod">
          <ac:chgData name="MCCLENNEN, AARON E" userId="60b1de6f-14cd-4152-b835-631009fbf5de" providerId="ADAL" clId="{37B096B9-8B26-462E-88FC-F5B5701F2E4A}" dt="2025-03-02T14:59:59.309" v="9727"/>
          <ac:spMkLst>
            <pc:docMk/>
            <pc:sldMk cId="146031348" sldId="364"/>
            <ac:spMk id="13" creationId="{5BEF7348-218B-DCD2-50ED-569C41A70A53}"/>
          </ac:spMkLst>
        </pc:spChg>
        <pc:spChg chg="add mod">
          <ac:chgData name="MCCLENNEN, AARON E" userId="60b1de6f-14cd-4152-b835-631009fbf5de" providerId="ADAL" clId="{37B096B9-8B26-462E-88FC-F5B5701F2E4A}" dt="2025-03-02T15:00:01.368" v="9728"/>
          <ac:spMkLst>
            <pc:docMk/>
            <pc:sldMk cId="146031348" sldId="364"/>
            <ac:spMk id="15" creationId="{A6C423DE-E8C0-6A4F-E438-84AC415FE1BD}"/>
          </ac:spMkLst>
        </pc:spChg>
        <pc:cxnChg chg="add mod">
          <ac:chgData name="MCCLENNEN, AARON E" userId="60b1de6f-14cd-4152-b835-631009fbf5de" providerId="ADAL" clId="{37B096B9-8B26-462E-88FC-F5B5701F2E4A}" dt="2025-02-18T01:08:51.994" v="1945" actId="1076"/>
          <ac:cxnSpMkLst>
            <pc:docMk/>
            <pc:sldMk cId="146031348" sldId="364"/>
            <ac:cxnSpMk id="12" creationId="{608E4660-980D-9768-ADFA-7D759A7099BC}"/>
          </ac:cxnSpMkLst>
        </pc:cxnChg>
        <pc:cxnChg chg="add mod">
          <ac:chgData name="MCCLENNEN, AARON E" userId="60b1de6f-14cd-4152-b835-631009fbf5de" providerId="ADAL" clId="{37B096B9-8B26-462E-88FC-F5B5701F2E4A}" dt="2025-02-18T01:08:57.849" v="1947" actId="14100"/>
          <ac:cxnSpMkLst>
            <pc:docMk/>
            <pc:sldMk cId="146031348" sldId="364"/>
            <ac:cxnSpMk id="14" creationId="{841A4D81-66BE-EA41-5CCC-72F816E0690F}"/>
          </ac:cxnSpMkLst>
        </pc:cxnChg>
        <pc:cxnChg chg="add mod">
          <ac:chgData name="MCCLENNEN, AARON E" userId="60b1de6f-14cd-4152-b835-631009fbf5de" providerId="ADAL" clId="{37B096B9-8B26-462E-88FC-F5B5701F2E4A}" dt="2025-02-18T01:07:12.649" v="1887" actId="14100"/>
          <ac:cxnSpMkLst>
            <pc:docMk/>
            <pc:sldMk cId="146031348" sldId="364"/>
            <ac:cxnSpMk id="18" creationId="{33D29267-F2F9-0233-8608-E4A43A3D2928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1T01:36:18.174" v="7096" actId="20577"/>
        <pc:sldMkLst>
          <pc:docMk/>
          <pc:sldMk cId="1791756341" sldId="365"/>
        </pc:sldMkLst>
        <pc:spChg chg="mod">
          <ac:chgData name="MCCLENNEN, AARON E" userId="60b1de6f-14cd-4152-b835-631009fbf5de" providerId="ADAL" clId="{37B096B9-8B26-462E-88FC-F5B5701F2E4A}" dt="2025-02-18T01:10:30.143" v="1980" actId="20577"/>
          <ac:spMkLst>
            <pc:docMk/>
            <pc:sldMk cId="1791756341" sldId="365"/>
            <ac:spMk id="2" creationId="{11B6E06A-D23F-9FFD-BA74-A4C14A62974A}"/>
          </ac:spMkLst>
        </pc:spChg>
        <pc:spChg chg="add mod">
          <ac:chgData name="MCCLENNEN, AARON E" userId="60b1de6f-14cd-4152-b835-631009fbf5de" providerId="ADAL" clId="{37B096B9-8B26-462E-88FC-F5B5701F2E4A}" dt="2025-03-01T01:26:34.746" v="6954" actId="1076"/>
          <ac:spMkLst>
            <pc:docMk/>
            <pc:sldMk cId="1791756341" sldId="365"/>
            <ac:spMk id="3" creationId="{34B0FF5C-9D36-E025-32D7-70F06740B145}"/>
          </ac:spMkLst>
        </pc:spChg>
        <pc:spChg chg="mod">
          <ac:chgData name="MCCLENNEN, AARON E" userId="60b1de6f-14cd-4152-b835-631009fbf5de" providerId="ADAL" clId="{37B096B9-8B26-462E-88FC-F5B5701F2E4A}" dt="2025-03-01T01:35:05.053" v="7076" actId="21"/>
          <ac:spMkLst>
            <pc:docMk/>
            <pc:sldMk cId="1791756341" sldId="365"/>
            <ac:spMk id="4" creationId="{00F7748C-98EB-7C85-62D9-CD956FB1DB1B}"/>
          </ac:spMkLst>
        </pc:spChg>
        <pc:spChg chg="add mod">
          <ac:chgData name="MCCLENNEN, AARON E" userId="60b1de6f-14cd-4152-b835-631009fbf5de" providerId="ADAL" clId="{37B096B9-8B26-462E-88FC-F5B5701F2E4A}" dt="2025-03-01T01:29:56.082" v="6978" actId="1076"/>
          <ac:spMkLst>
            <pc:docMk/>
            <pc:sldMk cId="1791756341" sldId="365"/>
            <ac:spMk id="6" creationId="{D0BC1EE7-A755-E5CC-99AA-3143EF3688B6}"/>
          </ac:spMkLst>
        </pc:spChg>
        <pc:spChg chg="add mod">
          <ac:chgData name="MCCLENNEN, AARON E" userId="60b1de6f-14cd-4152-b835-631009fbf5de" providerId="ADAL" clId="{37B096B9-8B26-462E-88FC-F5B5701F2E4A}" dt="2025-03-01T01:29:51.676" v="6977" actId="1076"/>
          <ac:spMkLst>
            <pc:docMk/>
            <pc:sldMk cId="1791756341" sldId="365"/>
            <ac:spMk id="9" creationId="{9056F288-BEE9-9B20-DE06-3D86172B56F2}"/>
          </ac:spMkLst>
        </pc:spChg>
        <pc:spChg chg="add mod">
          <ac:chgData name="MCCLENNEN, AARON E" userId="60b1de6f-14cd-4152-b835-631009fbf5de" providerId="ADAL" clId="{37B096B9-8B26-462E-88FC-F5B5701F2E4A}" dt="2025-03-01T01:36:18.174" v="7096" actId="20577"/>
          <ac:spMkLst>
            <pc:docMk/>
            <pc:sldMk cId="1791756341" sldId="365"/>
            <ac:spMk id="10" creationId="{1EC92F04-4E2A-44D8-D1A9-D79D8A013FF4}"/>
          </ac:spMkLst>
        </pc:spChg>
        <pc:cxnChg chg="add mod">
          <ac:chgData name="MCCLENNEN, AARON E" userId="60b1de6f-14cd-4152-b835-631009fbf5de" providerId="ADAL" clId="{37B096B9-8B26-462E-88FC-F5B5701F2E4A}" dt="2025-03-01T01:29:56.082" v="6978" actId="1076"/>
          <ac:cxnSpMkLst>
            <pc:docMk/>
            <pc:sldMk cId="1791756341" sldId="365"/>
            <ac:cxnSpMk id="7" creationId="{67F82B54-2523-56E0-312D-C749A150FCEB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1T01:44:58.491" v="7403" actId="1076"/>
        <pc:sldMkLst>
          <pc:docMk/>
          <pc:sldMk cId="1288657617" sldId="366"/>
        </pc:sldMkLst>
        <pc:spChg chg="mod">
          <ac:chgData name="MCCLENNEN, AARON E" userId="60b1de6f-14cd-4152-b835-631009fbf5de" providerId="ADAL" clId="{37B096B9-8B26-462E-88FC-F5B5701F2E4A}" dt="2025-03-01T01:39:50.428" v="7206" actId="20577"/>
          <ac:spMkLst>
            <pc:docMk/>
            <pc:sldMk cId="1288657617" sldId="366"/>
            <ac:spMk id="2" creationId="{128CBBD3-E285-B565-E73F-62DD2654B4EC}"/>
          </ac:spMkLst>
        </pc:spChg>
        <pc:spChg chg="mod">
          <ac:chgData name="MCCLENNEN, AARON E" userId="60b1de6f-14cd-4152-b835-631009fbf5de" providerId="ADAL" clId="{37B096B9-8B26-462E-88FC-F5B5701F2E4A}" dt="2025-03-01T01:43:32.110" v="7356" actId="14100"/>
          <ac:spMkLst>
            <pc:docMk/>
            <pc:sldMk cId="1288657617" sldId="366"/>
            <ac:spMk id="4" creationId="{DC8D9117-2231-9DB1-DC2C-A86987423C67}"/>
          </ac:spMkLst>
        </pc:spChg>
        <pc:spChg chg="add mod">
          <ac:chgData name="MCCLENNEN, AARON E" userId="60b1de6f-14cd-4152-b835-631009fbf5de" providerId="ADAL" clId="{37B096B9-8B26-462E-88FC-F5B5701F2E4A}" dt="2025-03-01T01:41:59.327" v="7275" actId="1076"/>
          <ac:spMkLst>
            <pc:docMk/>
            <pc:sldMk cId="1288657617" sldId="366"/>
            <ac:spMk id="6" creationId="{DAB32AAE-D065-D5CF-5D06-6DE4D11BBA72}"/>
          </ac:spMkLst>
        </pc:spChg>
        <pc:spChg chg="add mod">
          <ac:chgData name="MCCLENNEN, AARON E" userId="60b1de6f-14cd-4152-b835-631009fbf5de" providerId="ADAL" clId="{37B096B9-8B26-462E-88FC-F5B5701F2E4A}" dt="2025-03-01T01:44:39.628" v="7398" actId="1076"/>
          <ac:spMkLst>
            <pc:docMk/>
            <pc:sldMk cId="1288657617" sldId="366"/>
            <ac:spMk id="7" creationId="{779A2B2F-FE53-9283-8E75-B61A5F78DE08}"/>
          </ac:spMkLst>
        </pc:spChg>
        <pc:spChg chg="add mod">
          <ac:chgData name="MCCLENNEN, AARON E" userId="60b1de6f-14cd-4152-b835-631009fbf5de" providerId="ADAL" clId="{37B096B9-8B26-462E-88FC-F5B5701F2E4A}" dt="2025-03-01T01:44:58.491" v="7403" actId="1076"/>
          <ac:spMkLst>
            <pc:docMk/>
            <pc:sldMk cId="1288657617" sldId="366"/>
            <ac:spMk id="8" creationId="{6832D0B7-D54A-08E6-AE20-4CD6E8B0C230}"/>
          </ac:spMkLst>
        </pc:spChg>
        <pc:spChg chg="add mod">
          <ac:chgData name="MCCLENNEN, AARON E" userId="60b1de6f-14cd-4152-b835-631009fbf5de" providerId="ADAL" clId="{37B096B9-8B26-462E-88FC-F5B5701F2E4A}" dt="2025-03-01T01:44:55.517" v="7402" actId="1076"/>
          <ac:spMkLst>
            <pc:docMk/>
            <pc:sldMk cId="1288657617" sldId="366"/>
            <ac:spMk id="9" creationId="{A1B65988-F792-4EAA-DDED-BDB0195049DF}"/>
          </ac:spMkLst>
        </pc:spChg>
        <pc:spChg chg="add mod">
          <ac:chgData name="MCCLENNEN, AARON E" userId="60b1de6f-14cd-4152-b835-631009fbf5de" providerId="ADAL" clId="{37B096B9-8B26-462E-88FC-F5B5701F2E4A}" dt="2025-03-01T01:44:53.244" v="7401" actId="1076"/>
          <ac:spMkLst>
            <pc:docMk/>
            <pc:sldMk cId="1288657617" sldId="366"/>
            <ac:spMk id="10" creationId="{0F427913-C7BF-F902-DD5C-37C982DD3067}"/>
          </ac:spMkLst>
        </pc:spChg>
        <pc:spChg chg="add mod">
          <ac:chgData name="MCCLENNEN, AARON E" userId="60b1de6f-14cd-4152-b835-631009fbf5de" providerId="ADAL" clId="{37B096B9-8B26-462E-88FC-F5B5701F2E4A}" dt="2025-03-01T01:43:45.821" v="7363" actId="6549"/>
          <ac:spMkLst>
            <pc:docMk/>
            <pc:sldMk cId="1288657617" sldId="366"/>
            <ac:spMk id="11" creationId="{1944C0A8-D777-5ABD-0063-593615581DEC}"/>
          </ac:spMkLst>
        </pc:spChg>
      </pc:sldChg>
      <pc:sldChg chg="addSp delSp modSp new mod modNotesTx">
        <pc:chgData name="MCCLENNEN, AARON E" userId="60b1de6f-14cd-4152-b835-631009fbf5de" providerId="ADAL" clId="{37B096B9-8B26-462E-88FC-F5B5701F2E4A}" dt="2025-03-02T15:02:09.266" v="9778" actId="20577"/>
        <pc:sldMkLst>
          <pc:docMk/>
          <pc:sldMk cId="341366204" sldId="367"/>
        </pc:sldMkLst>
        <pc:spChg chg="mod">
          <ac:chgData name="MCCLENNEN, AARON E" userId="60b1de6f-14cd-4152-b835-631009fbf5de" providerId="ADAL" clId="{37B096B9-8B26-462E-88FC-F5B5701F2E4A}" dt="2025-03-02T15:01:22.859" v="9730" actId="20577"/>
          <ac:spMkLst>
            <pc:docMk/>
            <pc:sldMk cId="341366204" sldId="367"/>
            <ac:spMk id="2" creationId="{5FACA245-1EB3-6464-B6FB-F66B0DD68654}"/>
          </ac:spMkLst>
        </pc:spChg>
        <pc:spChg chg="add mod">
          <ac:chgData name="MCCLENNEN, AARON E" userId="60b1de6f-14cd-4152-b835-631009fbf5de" providerId="ADAL" clId="{37B096B9-8B26-462E-88FC-F5B5701F2E4A}" dt="2025-03-01T01:48:00.331" v="7418" actId="14100"/>
          <ac:spMkLst>
            <pc:docMk/>
            <pc:sldMk cId="341366204" sldId="367"/>
            <ac:spMk id="3" creationId="{7D21EFD2-3A10-47E5-14A3-7EDEB43BE458}"/>
          </ac:spMkLst>
        </pc:spChg>
        <pc:spChg chg="mod">
          <ac:chgData name="MCCLENNEN, AARON E" userId="60b1de6f-14cd-4152-b835-631009fbf5de" providerId="ADAL" clId="{37B096B9-8B26-462E-88FC-F5B5701F2E4A}" dt="2025-03-01T01:46:30.907" v="7415" actId="14100"/>
          <ac:spMkLst>
            <pc:docMk/>
            <pc:sldMk cId="341366204" sldId="367"/>
            <ac:spMk id="4" creationId="{6BED6F90-8E7F-B4E6-1D50-806F2F22AA8D}"/>
          </ac:spMkLst>
        </pc:spChg>
        <pc:spChg chg="add mod">
          <ac:chgData name="MCCLENNEN, AARON E" userId="60b1de6f-14cd-4152-b835-631009fbf5de" providerId="ADAL" clId="{37B096B9-8B26-462E-88FC-F5B5701F2E4A}" dt="2025-03-01T01:48:00.331" v="7418" actId="14100"/>
          <ac:spMkLst>
            <pc:docMk/>
            <pc:sldMk cId="341366204" sldId="367"/>
            <ac:spMk id="6" creationId="{287E80A0-300A-BDDB-642F-CDAD92512AF5}"/>
          </ac:spMkLst>
        </pc:spChg>
        <pc:spChg chg="add mod">
          <ac:chgData name="MCCLENNEN, AARON E" userId="60b1de6f-14cd-4152-b835-631009fbf5de" providerId="ADAL" clId="{37B096B9-8B26-462E-88FC-F5B5701F2E4A}" dt="2025-03-01T01:48:13.521" v="7420" actId="1076"/>
          <ac:spMkLst>
            <pc:docMk/>
            <pc:sldMk cId="341366204" sldId="367"/>
            <ac:spMk id="7" creationId="{FE171A86-871F-9872-1AE4-1C0BF38E81BF}"/>
          </ac:spMkLst>
        </pc:spChg>
        <pc:spChg chg="add mod ord">
          <ac:chgData name="MCCLENNEN, AARON E" userId="60b1de6f-14cd-4152-b835-631009fbf5de" providerId="ADAL" clId="{37B096B9-8B26-462E-88FC-F5B5701F2E4A}" dt="2025-03-01T01:48:44.364" v="7424" actId="207"/>
          <ac:spMkLst>
            <pc:docMk/>
            <pc:sldMk cId="341366204" sldId="367"/>
            <ac:spMk id="12" creationId="{3B3B2812-7307-DC83-CC72-9B1B8ACC2323}"/>
          </ac:spMkLst>
        </pc:spChg>
        <pc:cxnChg chg="add mod">
          <ac:chgData name="MCCLENNEN, AARON E" userId="60b1de6f-14cd-4152-b835-631009fbf5de" providerId="ADAL" clId="{37B096B9-8B26-462E-88FC-F5B5701F2E4A}" dt="2025-03-01T01:48:00.331" v="7418" actId="14100"/>
          <ac:cxnSpMkLst>
            <pc:docMk/>
            <pc:sldMk cId="341366204" sldId="367"/>
            <ac:cxnSpMk id="8" creationId="{4B1337E9-697C-9882-7F51-764997212262}"/>
          </ac:cxnSpMkLst>
        </pc:cxnChg>
        <pc:cxnChg chg="add mod">
          <ac:chgData name="MCCLENNEN, AARON E" userId="60b1de6f-14cd-4152-b835-631009fbf5de" providerId="ADAL" clId="{37B096B9-8B26-462E-88FC-F5B5701F2E4A}" dt="2025-03-01T01:48:17.226" v="7421" actId="14100"/>
          <ac:cxnSpMkLst>
            <pc:docMk/>
            <pc:sldMk cId="341366204" sldId="367"/>
            <ac:cxnSpMk id="9" creationId="{B43BF033-3095-E8D6-A7D2-C56E728D90C5}"/>
          </ac:cxnSpMkLst>
        </pc:cxnChg>
      </pc:sldChg>
      <pc:sldChg chg="delSp modSp add mod modNotesTx">
        <pc:chgData name="MCCLENNEN, AARON E" userId="60b1de6f-14cd-4152-b835-631009fbf5de" providerId="ADAL" clId="{37B096B9-8B26-462E-88FC-F5B5701F2E4A}" dt="2025-02-24T23:29:24.805" v="3600" actId="20577"/>
        <pc:sldMkLst>
          <pc:docMk/>
          <pc:sldMk cId="1928585991" sldId="368"/>
        </pc:sldMkLst>
        <pc:spChg chg="mod">
          <ac:chgData name="MCCLENNEN, AARON E" userId="60b1de6f-14cd-4152-b835-631009fbf5de" providerId="ADAL" clId="{37B096B9-8B26-462E-88FC-F5B5701F2E4A}" dt="2025-02-24T23:23:30.760" v="3359" actId="20577"/>
          <ac:spMkLst>
            <pc:docMk/>
            <pc:sldMk cId="1928585991" sldId="368"/>
            <ac:spMk id="2" creationId="{AB82C052-3547-A1BD-93CE-F74C6350C988}"/>
          </ac:spMkLst>
        </pc:spChg>
        <pc:spChg chg="mod">
          <ac:chgData name="MCCLENNEN, AARON E" userId="60b1de6f-14cd-4152-b835-631009fbf5de" providerId="ADAL" clId="{37B096B9-8B26-462E-88FC-F5B5701F2E4A}" dt="2025-02-24T23:22:12.902" v="3296" actId="20577"/>
          <ac:spMkLst>
            <pc:docMk/>
            <pc:sldMk cId="1928585991" sldId="368"/>
            <ac:spMk id="6" creationId="{D5BEC59E-568D-5427-B08F-BCB5404AD97E}"/>
          </ac:spMkLst>
        </pc:spChg>
      </pc:sldChg>
      <pc:sldChg chg="addSp modSp add mod modNotesTx">
        <pc:chgData name="MCCLENNEN, AARON E" userId="60b1de6f-14cd-4152-b835-631009fbf5de" providerId="ADAL" clId="{37B096B9-8B26-462E-88FC-F5B5701F2E4A}" dt="2025-03-02T15:05:28.032" v="9802" actId="20577"/>
        <pc:sldMkLst>
          <pc:docMk/>
          <pc:sldMk cId="2280254709" sldId="369"/>
        </pc:sldMkLst>
        <pc:spChg chg="mod">
          <ac:chgData name="MCCLENNEN, AARON E" userId="60b1de6f-14cd-4152-b835-631009fbf5de" providerId="ADAL" clId="{37B096B9-8B26-462E-88FC-F5B5701F2E4A}" dt="2025-02-24T23:23:56.497" v="3380" actId="20577"/>
          <ac:spMkLst>
            <pc:docMk/>
            <pc:sldMk cId="2280254709" sldId="369"/>
            <ac:spMk id="2" creationId="{B6B35847-7B19-E035-EA6F-0BED63DB8473}"/>
          </ac:spMkLst>
        </pc:spChg>
        <pc:spChg chg="add mod">
          <ac:chgData name="MCCLENNEN, AARON E" userId="60b1de6f-14cd-4152-b835-631009fbf5de" providerId="ADAL" clId="{37B096B9-8B26-462E-88FC-F5B5701F2E4A}" dt="2025-02-24T23:47:26.475" v="3609" actId="14100"/>
          <ac:spMkLst>
            <pc:docMk/>
            <pc:sldMk cId="2280254709" sldId="369"/>
            <ac:spMk id="3" creationId="{702730FB-1532-083C-A3EA-9276F070F2BC}"/>
          </ac:spMkLst>
        </pc:spChg>
        <pc:spChg chg="mod">
          <ac:chgData name="MCCLENNEN, AARON E" userId="60b1de6f-14cd-4152-b835-631009fbf5de" providerId="ADAL" clId="{37B096B9-8B26-462E-88FC-F5B5701F2E4A}" dt="2025-02-24T23:47:45.938" v="3615" actId="1076"/>
          <ac:spMkLst>
            <pc:docMk/>
            <pc:sldMk cId="2280254709" sldId="369"/>
            <ac:spMk id="6" creationId="{46E280CC-FED5-D07C-231E-8961FC03C8AA}"/>
          </ac:spMkLst>
        </pc:spChg>
      </pc:sldChg>
      <pc:sldChg chg="addSp delSp modSp new mod modNotesTx">
        <pc:chgData name="MCCLENNEN, AARON E" userId="60b1de6f-14cd-4152-b835-631009fbf5de" providerId="ADAL" clId="{37B096B9-8B26-462E-88FC-F5B5701F2E4A}" dt="2025-03-02T01:38:14.268" v="8768" actId="20577"/>
        <pc:sldMkLst>
          <pc:docMk/>
          <pc:sldMk cId="65934269" sldId="370"/>
        </pc:sldMkLst>
        <pc:spChg chg="mod">
          <ac:chgData name="MCCLENNEN, AARON E" userId="60b1de6f-14cd-4152-b835-631009fbf5de" providerId="ADAL" clId="{37B096B9-8B26-462E-88FC-F5B5701F2E4A}" dt="2025-02-24T23:50:50.105" v="3637" actId="20577"/>
          <ac:spMkLst>
            <pc:docMk/>
            <pc:sldMk cId="65934269" sldId="370"/>
            <ac:spMk id="2" creationId="{BD3F28FB-2C78-4EC9-2F9B-A5949DAEF333}"/>
          </ac:spMkLst>
        </pc:spChg>
        <pc:spChg chg="mod">
          <ac:chgData name="MCCLENNEN, AARON E" userId="60b1de6f-14cd-4152-b835-631009fbf5de" providerId="ADAL" clId="{37B096B9-8B26-462E-88FC-F5B5701F2E4A}" dt="2025-02-27T19:26:40.054" v="6147" actId="207"/>
          <ac:spMkLst>
            <pc:docMk/>
            <pc:sldMk cId="65934269" sldId="370"/>
            <ac:spMk id="6" creationId="{A7AD47A4-5D5C-2FA3-8D0A-9E52B2175BC2}"/>
          </ac:spMkLst>
        </pc:spChg>
        <pc:spChg chg="mod">
          <ac:chgData name="MCCLENNEN, AARON E" userId="60b1de6f-14cd-4152-b835-631009fbf5de" providerId="ADAL" clId="{37B096B9-8B26-462E-88FC-F5B5701F2E4A}" dt="2025-02-24T23:57:10.132" v="3700" actId="1076"/>
          <ac:spMkLst>
            <pc:docMk/>
            <pc:sldMk cId="65934269" sldId="370"/>
            <ac:spMk id="7" creationId="{7374834C-4202-64EE-0FD3-09F34A5193F8}"/>
          </ac:spMkLst>
        </pc:spChg>
        <pc:spChg chg="mod">
          <ac:chgData name="MCCLENNEN, AARON E" userId="60b1de6f-14cd-4152-b835-631009fbf5de" providerId="ADAL" clId="{37B096B9-8B26-462E-88FC-F5B5701F2E4A}" dt="2025-02-24T23:56:34.404" v="3691" actId="1076"/>
          <ac:spMkLst>
            <pc:docMk/>
            <pc:sldMk cId="65934269" sldId="370"/>
            <ac:spMk id="9" creationId="{822C8CD1-E5D4-EABF-200C-22C9E102A220}"/>
          </ac:spMkLst>
        </pc:spChg>
        <pc:spChg chg="mod">
          <ac:chgData name="MCCLENNEN, AARON E" userId="60b1de6f-14cd-4152-b835-631009fbf5de" providerId="ADAL" clId="{37B096B9-8B26-462E-88FC-F5B5701F2E4A}" dt="2025-02-24T23:56:43.997" v="3693" actId="1076"/>
          <ac:spMkLst>
            <pc:docMk/>
            <pc:sldMk cId="65934269" sldId="370"/>
            <ac:spMk id="10" creationId="{AC0AA36D-6805-B547-164F-3846583759E0}"/>
          </ac:spMkLst>
        </pc:spChg>
        <pc:spChg chg="add del mod topLvl">
          <ac:chgData name="MCCLENNEN, AARON E" userId="60b1de6f-14cd-4152-b835-631009fbf5de" providerId="ADAL" clId="{37B096B9-8B26-462E-88FC-F5B5701F2E4A}" dt="2025-02-24T23:54:06.723" v="3661" actId="20577"/>
          <ac:spMkLst>
            <pc:docMk/>
            <pc:sldMk cId="65934269" sldId="370"/>
            <ac:spMk id="12" creationId="{06482E36-CBC3-1852-208F-368FBFD10BD2}"/>
          </ac:spMkLst>
        </pc:spChg>
        <pc:spChg chg="mod topLvl">
          <ac:chgData name="MCCLENNEN, AARON E" userId="60b1de6f-14cd-4152-b835-631009fbf5de" providerId="ADAL" clId="{37B096B9-8B26-462E-88FC-F5B5701F2E4A}" dt="2025-02-24T23:53:45.434" v="3658" actId="165"/>
          <ac:spMkLst>
            <pc:docMk/>
            <pc:sldMk cId="65934269" sldId="370"/>
            <ac:spMk id="13" creationId="{FE91D933-D18D-1C63-4BD5-8E4A78B83805}"/>
          </ac:spMkLst>
        </pc:spChg>
        <pc:spChg chg="mod topLvl">
          <ac:chgData name="MCCLENNEN, AARON E" userId="60b1de6f-14cd-4152-b835-631009fbf5de" providerId="ADAL" clId="{37B096B9-8B26-462E-88FC-F5B5701F2E4A}" dt="2025-02-24T23:53:45.434" v="3658" actId="165"/>
          <ac:spMkLst>
            <pc:docMk/>
            <pc:sldMk cId="65934269" sldId="370"/>
            <ac:spMk id="14" creationId="{72715391-6A48-5E29-D8FE-9417FBB1ECF3}"/>
          </ac:spMkLst>
        </pc:spChg>
        <pc:spChg chg="mod topLvl">
          <ac:chgData name="MCCLENNEN, AARON E" userId="60b1de6f-14cd-4152-b835-631009fbf5de" providerId="ADAL" clId="{37B096B9-8B26-462E-88FC-F5B5701F2E4A}" dt="2025-02-24T23:53:45.434" v="3658" actId="165"/>
          <ac:spMkLst>
            <pc:docMk/>
            <pc:sldMk cId="65934269" sldId="370"/>
            <ac:spMk id="15" creationId="{F69AC049-8C88-38E4-1248-F4EF098CB7C0}"/>
          </ac:spMkLst>
        </pc:spChg>
        <pc:spChg chg="add mod">
          <ac:chgData name="MCCLENNEN, AARON E" userId="60b1de6f-14cd-4152-b835-631009fbf5de" providerId="ADAL" clId="{37B096B9-8B26-462E-88FC-F5B5701F2E4A}" dt="2025-02-24T23:56:57.396" v="3696" actId="1076"/>
          <ac:spMkLst>
            <pc:docMk/>
            <pc:sldMk cId="65934269" sldId="370"/>
            <ac:spMk id="16" creationId="{42259291-49C7-D16B-8378-D4D5120DB2DE}"/>
          </ac:spMkLst>
        </pc:spChg>
        <pc:spChg chg="mod">
          <ac:chgData name="MCCLENNEN, AARON E" userId="60b1de6f-14cd-4152-b835-631009fbf5de" providerId="ADAL" clId="{37B096B9-8B26-462E-88FC-F5B5701F2E4A}" dt="2025-02-24T23:57:20.716" v="3702" actId="1076"/>
          <ac:spMkLst>
            <pc:docMk/>
            <pc:sldMk cId="65934269" sldId="370"/>
            <ac:spMk id="17" creationId="{DBBBAF75-9365-4B2E-8B20-EB3C35A2838B}"/>
          </ac:spMkLst>
        </pc:spChg>
        <pc:grpChg chg="add del mod">
          <ac:chgData name="MCCLENNEN, AARON E" userId="60b1de6f-14cd-4152-b835-631009fbf5de" providerId="ADAL" clId="{37B096B9-8B26-462E-88FC-F5B5701F2E4A}" dt="2025-02-24T23:56:37.900" v="3692" actId="1076"/>
          <ac:grpSpMkLst>
            <pc:docMk/>
            <pc:sldMk cId="65934269" sldId="370"/>
            <ac:grpSpMk id="11" creationId="{80116654-900A-F4AF-139E-D76B8563F0B2}"/>
          </ac:grpSpMkLst>
        </pc:grpChg>
        <pc:cxnChg chg="mod">
          <ac:chgData name="MCCLENNEN, AARON E" userId="60b1de6f-14cd-4152-b835-631009fbf5de" providerId="ADAL" clId="{37B096B9-8B26-462E-88FC-F5B5701F2E4A}" dt="2025-02-24T23:56:43.997" v="3693" actId="1076"/>
          <ac:cxnSpMkLst>
            <pc:docMk/>
            <pc:sldMk cId="65934269" sldId="370"/>
            <ac:cxnSpMk id="20" creationId="{6766FB38-288A-8698-1147-5917FF0371B7}"/>
          </ac:cxnSpMkLst>
        </pc:cxnChg>
        <pc:cxnChg chg="mod">
          <ac:chgData name="MCCLENNEN, AARON E" userId="60b1de6f-14cd-4152-b835-631009fbf5de" providerId="ADAL" clId="{37B096B9-8B26-462E-88FC-F5B5701F2E4A}" dt="2025-02-24T23:56:37.900" v="3692" actId="1076"/>
          <ac:cxnSpMkLst>
            <pc:docMk/>
            <pc:sldMk cId="65934269" sldId="370"/>
            <ac:cxnSpMk id="22" creationId="{00C87C51-B0DB-3515-24EA-00F12B10CAE2}"/>
          </ac:cxnSpMkLst>
        </pc:cxnChg>
        <pc:cxnChg chg="mod">
          <ac:chgData name="MCCLENNEN, AARON E" userId="60b1de6f-14cd-4152-b835-631009fbf5de" providerId="ADAL" clId="{37B096B9-8B26-462E-88FC-F5B5701F2E4A}" dt="2025-02-24T23:56:37.900" v="3692" actId="1076"/>
          <ac:cxnSpMkLst>
            <pc:docMk/>
            <pc:sldMk cId="65934269" sldId="370"/>
            <ac:cxnSpMk id="24" creationId="{6A1F0A35-6886-CC16-FC3D-B91503C60DB1}"/>
          </ac:cxnSpMkLst>
        </pc:cxnChg>
        <pc:cxnChg chg="mod">
          <ac:chgData name="MCCLENNEN, AARON E" userId="60b1de6f-14cd-4152-b835-631009fbf5de" providerId="ADAL" clId="{37B096B9-8B26-462E-88FC-F5B5701F2E4A}" dt="2025-02-24T23:56:43.997" v="3693" actId="1076"/>
          <ac:cxnSpMkLst>
            <pc:docMk/>
            <pc:sldMk cId="65934269" sldId="370"/>
            <ac:cxnSpMk id="28" creationId="{0754F880-CABC-3D6B-C2D8-49DB825AC5AE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32" creationId="{B4E6B35F-4F22-B581-4C15-378FAFBA6972}"/>
          </ac:cxnSpMkLst>
        </pc:cxnChg>
        <pc:cxnChg chg="mod">
          <ac:chgData name="MCCLENNEN, AARON E" userId="60b1de6f-14cd-4152-b835-631009fbf5de" providerId="ADAL" clId="{37B096B9-8B26-462E-88FC-F5B5701F2E4A}" dt="2025-02-24T23:58:46.402" v="3707" actId="14100"/>
          <ac:cxnSpMkLst>
            <pc:docMk/>
            <pc:sldMk cId="65934269" sldId="370"/>
            <ac:cxnSpMk id="33" creationId="{D068423D-4110-C102-C013-4341E88D6904}"/>
          </ac:cxnSpMkLst>
        </pc:cxnChg>
        <pc:cxnChg chg="mod">
          <ac:chgData name="MCCLENNEN, AARON E" userId="60b1de6f-14cd-4152-b835-631009fbf5de" providerId="ADAL" clId="{37B096B9-8B26-462E-88FC-F5B5701F2E4A}" dt="2025-02-24T23:58:02.730" v="3705" actId="14100"/>
          <ac:cxnSpMkLst>
            <pc:docMk/>
            <pc:sldMk cId="65934269" sldId="370"/>
            <ac:cxnSpMk id="34" creationId="{9A727882-A5B5-1BA8-2B78-E7043FAAD7EE}"/>
          </ac:cxnSpMkLst>
        </pc:cxnChg>
        <pc:cxnChg chg="mod">
          <ac:chgData name="MCCLENNEN, AARON E" userId="60b1de6f-14cd-4152-b835-631009fbf5de" providerId="ADAL" clId="{37B096B9-8B26-462E-88FC-F5B5701F2E4A}" dt="2025-02-24T23:57:49.122" v="3703" actId="14100"/>
          <ac:cxnSpMkLst>
            <pc:docMk/>
            <pc:sldMk cId="65934269" sldId="370"/>
            <ac:cxnSpMk id="35" creationId="{ACA808ED-4652-DEC4-4101-7B372465E316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36" creationId="{A68FAFCC-FFBC-94A2-1614-CE8AAF498242}"/>
          </ac:cxnSpMkLst>
        </pc:cxnChg>
        <pc:cxnChg chg="mod">
          <ac:chgData name="MCCLENNEN, AARON E" userId="60b1de6f-14cd-4152-b835-631009fbf5de" providerId="ADAL" clId="{37B096B9-8B26-462E-88FC-F5B5701F2E4A}" dt="2025-02-24T23:57:54.817" v="3704" actId="14100"/>
          <ac:cxnSpMkLst>
            <pc:docMk/>
            <pc:sldMk cId="65934269" sldId="370"/>
            <ac:cxnSpMk id="38" creationId="{88D6D5D9-57FD-64E6-9ACA-D2CB758E058C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40" creationId="{A8E748B8-07CE-A940-B7A7-5F1397FCFDE7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41" creationId="{44B1D538-B15D-8B47-704C-D698751FFF69}"/>
          </ac:cxnSpMkLst>
        </pc:cxnChg>
        <pc:cxnChg chg="mod">
          <ac:chgData name="MCCLENNEN, AARON E" userId="60b1de6f-14cd-4152-b835-631009fbf5de" providerId="ADAL" clId="{37B096B9-8B26-462E-88FC-F5B5701F2E4A}" dt="2025-02-24T23:57:13.652" v="3701" actId="14100"/>
          <ac:cxnSpMkLst>
            <pc:docMk/>
            <pc:sldMk cId="65934269" sldId="370"/>
            <ac:cxnSpMk id="43" creationId="{BBA80C9E-4B25-15E6-B270-F71AB5432526}"/>
          </ac:cxnSpMkLst>
        </pc:cxnChg>
        <pc:cxnChg chg="mod">
          <ac:chgData name="MCCLENNEN, AARON E" userId="60b1de6f-14cd-4152-b835-631009fbf5de" providerId="ADAL" clId="{37B096B9-8B26-462E-88FC-F5B5701F2E4A}" dt="2025-02-24T23:57:20.716" v="3702" actId="1076"/>
          <ac:cxnSpMkLst>
            <pc:docMk/>
            <pc:sldMk cId="65934269" sldId="370"/>
            <ac:cxnSpMk id="45" creationId="{DB49A38E-3E16-3A5F-C9F3-65F79D19F413}"/>
          </ac:cxnSpMkLst>
        </pc:cxnChg>
        <pc:cxnChg chg="mod">
          <ac:chgData name="MCCLENNEN, AARON E" userId="60b1de6f-14cd-4152-b835-631009fbf5de" providerId="ADAL" clId="{37B096B9-8B26-462E-88FC-F5B5701F2E4A}" dt="2025-02-24T23:57:10.132" v="3700" actId="1076"/>
          <ac:cxnSpMkLst>
            <pc:docMk/>
            <pc:sldMk cId="65934269" sldId="370"/>
            <ac:cxnSpMk id="47" creationId="{ABF89E0D-1BF6-DC86-842D-C8CDC9C742C7}"/>
          </ac:cxnSpMkLst>
        </pc:cxnChg>
        <pc:cxnChg chg="mod">
          <ac:chgData name="MCCLENNEN, AARON E" userId="60b1de6f-14cd-4152-b835-631009fbf5de" providerId="ADAL" clId="{37B096B9-8B26-462E-88FC-F5B5701F2E4A}" dt="2025-02-27T19:26:48.625" v="6148" actId="14100"/>
          <ac:cxnSpMkLst>
            <pc:docMk/>
            <pc:sldMk cId="65934269" sldId="370"/>
            <ac:cxnSpMk id="49" creationId="{1862967B-F97F-5611-DDCA-90A5C849FE13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1T02:08:16.220" v="7636" actId="1076"/>
        <pc:sldMkLst>
          <pc:docMk/>
          <pc:sldMk cId="4166435060" sldId="371"/>
        </pc:sldMkLst>
        <pc:spChg chg="mod">
          <ac:chgData name="MCCLENNEN, AARON E" userId="60b1de6f-14cd-4152-b835-631009fbf5de" providerId="ADAL" clId="{37B096B9-8B26-462E-88FC-F5B5701F2E4A}" dt="2025-02-25T00:03:32.218" v="3789" actId="20577"/>
          <ac:spMkLst>
            <pc:docMk/>
            <pc:sldMk cId="4166435060" sldId="371"/>
            <ac:spMk id="2" creationId="{1EDC29AD-5D89-C014-A4F7-02610B1825DA}"/>
          </ac:spMkLst>
        </pc:spChg>
        <pc:spChg chg="mod">
          <ac:chgData name="MCCLENNEN, AARON E" userId="60b1de6f-14cd-4152-b835-631009fbf5de" providerId="ADAL" clId="{37B096B9-8B26-462E-88FC-F5B5701F2E4A}" dt="2025-03-01T02:08:16.220" v="7636" actId="1076"/>
          <ac:spMkLst>
            <pc:docMk/>
            <pc:sldMk cId="4166435060" sldId="371"/>
            <ac:spMk id="3" creationId="{E613F109-904E-24E3-BEB0-A3AA0BF8D578}"/>
          </ac:spMkLst>
        </pc:spChg>
        <pc:picChg chg="add mod">
          <ac:chgData name="MCCLENNEN, AARON E" userId="60b1de6f-14cd-4152-b835-631009fbf5de" providerId="ADAL" clId="{37B096B9-8B26-462E-88FC-F5B5701F2E4A}" dt="2025-03-01T02:02:02.919" v="7557" actId="732"/>
          <ac:picMkLst>
            <pc:docMk/>
            <pc:sldMk cId="4166435060" sldId="371"/>
            <ac:picMk id="1026" creationId="{B6A42941-7F23-098B-5664-F1B64E9CA336}"/>
          </ac:picMkLst>
        </pc:picChg>
      </pc:sldChg>
      <pc:sldChg chg="delSp modSp add mod">
        <pc:chgData name="MCCLENNEN, AARON E" userId="60b1de6f-14cd-4152-b835-631009fbf5de" providerId="ADAL" clId="{37B096B9-8B26-462E-88FC-F5B5701F2E4A}" dt="2025-03-04T01:33:05.755" v="10359"/>
        <pc:sldMkLst>
          <pc:docMk/>
          <pc:sldMk cId="3010258394" sldId="372"/>
        </pc:sldMkLst>
        <pc:spChg chg="mod">
          <ac:chgData name="MCCLENNEN, AARON E" userId="60b1de6f-14cd-4152-b835-631009fbf5de" providerId="ADAL" clId="{37B096B9-8B26-462E-88FC-F5B5701F2E4A}" dt="2025-03-04T01:33:05.755" v="10359"/>
          <ac:spMkLst>
            <pc:docMk/>
            <pc:sldMk cId="3010258394" sldId="372"/>
            <ac:spMk id="3" creationId="{7BA9A14F-1849-E26C-BBFC-76150954F9F2}"/>
          </ac:spMkLst>
        </pc:spChg>
      </pc:sldChg>
      <pc:sldChg chg="add">
        <pc:chgData name="MCCLENNEN, AARON E" userId="60b1de6f-14cd-4152-b835-631009fbf5de" providerId="ADAL" clId="{37B096B9-8B26-462E-88FC-F5B5701F2E4A}" dt="2025-02-25T00:06:52.903" v="3948"/>
        <pc:sldMkLst>
          <pc:docMk/>
          <pc:sldMk cId="1556633276" sldId="373"/>
        </pc:sldMkLst>
      </pc:sldChg>
      <pc:sldChg chg="addSp delSp modSp new mod modNotesTx">
        <pc:chgData name="MCCLENNEN, AARON E" userId="60b1de6f-14cd-4152-b835-631009fbf5de" providerId="ADAL" clId="{37B096B9-8B26-462E-88FC-F5B5701F2E4A}" dt="2025-02-27T02:37:08.509" v="5720" actId="20577"/>
        <pc:sldMkLst>
          <pc:docMk/>
          <pc:sldMk cId="1517471933" sldId="374"/>
        </pc:sldMkLst>
        <pc:spChg chg="mod">
          <ac:chgData name="MCCLENNEN, AARON E" userId="60b1de6f-14cd-4152-b835-631009fbf5de" providerId="ADAL" clId="{37B096B9-8B26-462E-88FC-F5B5701F2E4A}" dt="2025-02-27T02:29:00.462" v="5576" actId="14100"/>
          <ac:spMkLst>
            <pc:docMk/>
            <pc:sldMk cId="1517471933" sldId="374"/>
            <ac:spMk id="2" creationId="{5C0404A0-E782-A756-9A52-6A36E30B60D7}"/>
          </ac:spMkLst>
        </pc:spChg>
        <pc:spChg chg="mod">
          <ac:chgData name="MCCLENNEN, AARON E" userId="60b1de6f-14cd-4152-b835-631009fbf5de" providerId="ADAL" clId="{37B096B9-8B26-462E-88FC-F5B5701F2E4A}" dt="2025-02-27T02:28:30.348" v="5560" actId="20577"/>
          <ac:spMkLst>
            <pc:docMk/>
            <pc:sldMk cId="1517471933" sldId="374"/>
            <ac:spMk id="7" creationId="{C3B89203-345A-7902-74E8-14779E9754AE}"/>
          </ac:spMkLst>
        </pc:spChg>
        <pc:spChg chg="mod">
          <ac:chgData name="MCCLENNEN, AARON E" userId="60b1de6f-14cd-4152-b835-631009fbf5de" providerId="ADAL" clId="{37B096B9-8B26-462E-88FC-F5B5701F2E4A}" dt="2025-02-27T02:28:17.977" v="5556"/>
          <ac:spMkLst>
            <pc:docMk/>
            <pc:sldMk cId="1517471933" sldId="374"/>
            <ac:spMk id="8" creationId="{002D7055-5C7C-D474-82DC-AF5E7312C394}"/>
          </ac:spMkLst>
        </pc:spChg>
        <pc:spChg chg="mod">
          <ac:chgData name="MCCLENNEN, AARON E" userId="60b1de6f-14cd-4152-b835-631009fbf5de" providerId="ADAL" clId="{37B096B9-8B26-462E-88FC-F5B5701F2E4A}" dt="2025-02-27T02:28:17.977" v="5556"/>
          <ac:spMkLst>
            <pc:docMk/>
            <pc:sldMk cId="1517471933" sldId="374"/>
            <ac:spMk id="9" creationId="{78B01DED-78B7-4B2C-C46A-19859CBDBD06}"/>
          </ac:spMkLst>
        </pc:spChg>
        <pc:spChg chg="mod">
          <ac:chgData name="MCCLENNEN, AARON E" userId="60b1de6f-14cd-4152-b835-631009fbf5de" providerId="ADAL" clId="{37B096B9-8B26-462E-88FC-F5B5701F2E4A}" dt="2025-02-27T02:28:17.977" v="5556"/>
          <ac:spMkLst>
            <pc:docMk/>
            <pc:sldMk cId="1517471933" sldId="374"/>
            <ac:spMk id="10" creationId="{83F3170E-8F58-CE24-53CB-E771244B5F2F}"/>
          </ac:spMkLst>
        </pc:spChg>
        <pc:spChg chg="add mod">
          <ac:chgData name="MCCLENNEN, AARON E" userId="60b1de6f-14cd-4152-b835-631009fbf5de" providerId="ADAL" clId="{37B096B9-8B26-462E-88FC-F5B5701F2E4A}" dt="2025-02-27T02:29:51.653" v="5581" actId="14100"/>
          <ac:spMkLst>
            <pc:docMk/>
            <pc:sldMk cId="1517471933" sldId="374"/>
            <ac:spMk id="12" creationId="{9F6668C7-2458-9F06-CEAA-8B12D30EC6BC}"/>
          </ac:spMkLst>
        </pc:spChg>
        <pc:spChg chg="add mod">
          <ac:chgData name="MCCLENNEN, AARON E" userId="60b1de6f-14cd-4152-b835-631009fbf5de" providerId="ADAL" clId="{37B096B9-8B26-462E-88FC-F5B5701F2E4A}" dt="2025-02-27T02:32:29.929" v="5597" actId="692"/>
          <ac:spMkLst>
            <pc:docMk/>
            <pc:sldMk cId="1517471933" sldId="374"/>
            <ac:spMk id="19" creationId="{20E186BC-06E8-49DC-6F24-FA003F93214D}"/>
          </ac:spMkLst>
        </pc:spChg>
        <pc:spChg chg="add mod ord">
          <ac:chgData name="MCCLENNEN, AARON E" userId="60b1de6f-14cd-4152-b835-631009fbf5de" providerId="ADAL" clId="{37B096B9-8B26-462E-88FC-F5B5701F2E4A}" dt="2025-02-27T02:35:40.384" v="5622" actId="167"/>
          <ac:spMkLst>
            <pc:docMk/>
            <pc:sldMk cId="1517471933" sldId="374"/>
            <ac:spMk id="24" creationId="{3F725E32-4280-4880-7EA9-4629F12A0A98}"/>
          </ac:spMkLst>
        </pc:spChg>
        <pc:grpChg chg="add mod">
          <ac:chgData name="MCCLENNEN, AARON E" userId="60b1de6f-14cd-4152-b835-631009fbf5de" providerId="ADAL" clId="{37B096B9-8B26-462E-88FC-F5B5701F2E4A}" dt="2025-02-27T02:35:07.760" v="5605" actId="14100"/>
          <ac:grpSpMkLst>
            <pc:docMk/>
            <pc:sldMk cId="1517471933" sldId="374"/>
            <ac:grpSpMk id="6" creationId="{D9EC1C12-5F0F-5C38-75C2-BBED3DBAAF82}"/>
          </ac:grpSpMkLst>
        </pc:grpChg>
        <pc:cxnChg chg="add mod">
          <ac:chgData name="MCCLENNEN, AARON E" userId="60b1de6f-14cd-4152-b835-631009fbf5de" providerId="ADAL" clId="{37B096B9-8B26-462E-88FC-F5B5701F2E4A}" dt="2025-02-27T02:35:07.760" v="5605" actId="14100"/>
          <ac:cxnSpMkLst>
            <pc:docMk/>
            <pc:sldMk cId="1517471933" sldId="374"/>
            <ac:cxnSpMk id="15" creationId="{A18B7AAE-E477-BC07-6687-0671889E9548}"/>
          </ac:cxnSpMkLst>
        </pc:cxnChg>
        <pc:cxnChg chg="add mod">
          <ac:chgData name="MCCLENNEN, AARON E" userId="60b1de6f-14cd-4152-b835-631009fbf5de" providerId="ADAL" clId="{37B096B9-8B26-462E-88FC-F5B5701F2E4A}" dt="2025-02-27T02:35:07.760" v="5605" actId="14100"/>
          <ac:cxnSpMkLst>
            <pc:docMk/>
            <pc:sldMk cId="1517471933" sldId="374"/>
            <ac:cxnSpMk id="20" creationId="{B7FA47BD-1BD1-192B-DF2F-983B08990752}"/>
          </ac:cxnSpMkLst>
        </pc:cxnChg>
        <pc:cxnChg chg="add mod">
          <ac:chgData name="MCCLENNEN, AARON E" userId="60b1de6f-14cd-4152-b835-631009fbf5de" providerId="ADAL" clId="{37B096B9-8B26-462E-88FC-F5B5701F2E4A}" dt="2025-02-27T02:35:58.119" v="5626" actId="14100"/>
          <ac:cxnSpMkLst>
            <pc:docMk/>
            <pc:sldMk cId="1517471933" sldId="374"/>
            <ac:cxnSpMk id="25" creationId="{E2EBE40A-AC35-EC94-F8ED-30530A5A6895}"/>
          </ac:cxnSpMkLst>
        </pc:cxnChg>
      </pc:sldChg>
      <pc:sldChg chg="modSp new del mod">
        <pc:chgData name="MCCLENNEN, AARON E" userId="60b1de6f-14cd-4152-b835-631009fbf5de" providerId="ADAL" clId="{37B096B9-8B26-462E-88FC-F5B5701F2E4A}" dt="2025-02-27T01:13:25.470" v="4641" actId="47"/>
        <pc:sldMkLst>
          <pc:docMk/>
          <pc:sldMk cId="1910315382" sldId="375"/>
        </pc:sldMkLst>
      </pc:sldChg>
      <pc:sldChg chg="modSp add mod modNotesTx">
        <pc:chgData name="MCCLENNEN, AARON E" userId="60b1de6f-14cd-4152-b835-631009fbf5de" providerId="ADAL" clId="{37B096B9-8B26-462E-88FC-F5B5701F2E4A}" dt="2025-02-27T01:11:56.917" v="4638" actId="20577"/>
        <pc:sldMkLst>
          <pc:docMk/>
          <pc:sldMk cId="1706023334" sldId="376"/>
        </pc:sldMkLst>
        <pc:spChg chg="mod">
          <ac:chgData name="MCCLENNEN, AARON E" userId="60b1de6f-14cd-4152-b835-631009fbf5de" providerId="ADAL" clId="{37B096B9-8B26-462E-88FC-F5B5701F2E4A}" dt="2025-02-27T01:09:16.428" v="4572" actId="20577"/>
          <ac:spMkLst>
            <pc:docMk/>
            <pc:sldMk cId="1706023334" sldId="376"/>
            <ac:spMk id="2" creationId="{27F5F57A-317E-0424-172D-6367D11B8955}"/>
          </ac:spMkLst>
        </pc:spChg>
        <pc:spChg chg="mod">
          <ac:chgData name="MCCLENNEN, AARON E" userId="60b1de6f-14cd-4152-b835-631009fbf5de" providerId="ADAL" clId="{37B096B9-8B26-462E-88FC-F5B5701F2E4A}" dt="2025-02-27T01:09:03.868" v="4566" actId="14100"/>
          <ac:spMkLst>
            <pc:docMk/>
            <pc:sldMk cId="1706023334" sldId="376"/>
            <ac:spMk id="6" creationId="{D503B249-276D-1BAC-0544-EC078A1F025E}"/>
          </ac:spMkLst>
        </pc:spChg>
        <pc:spChg chg="mod">
          <ac:chgData name="MCCLENNEN, AARON E" userId="60b1de6f-14cd-4152-b835-631009fbf5de" providerId="ADAL" clId="{37B096B9-8B26-462E-88FC-F5B5701F2E4A}" dt="2025-02-27T01:09:34.222" v="4586" actId="20577"/>
          <ac:spMkLst>
            <pc:docMk/>
            <pc:sldMk cId="1706023334" sldId="376"/>
            <ac:spMk id="7" creationId="{B9A21932-AF6F-BF75-1A97-303A1FD1F2E9}"/>
          </ac:spMkLst>
        </pc:spChg>
      </pc:sldChg>
      <pc:sldChg chg="add ord">
        <pc:chgData name="MCCLENNEN, AARON E" userId="60b1de6f-14cd-4152-b835-631009fbf5de" providerId="ADAL" clId="{37B096B9-8B26-462E-88FC-F5B5701F2E4A}" dt="2025-03-02T14:47:42.240" v="9598"/>
        <pc:sldMkLst>
          <pc:docMk/>
          <pc:sldMk cId="3815682926" sldId="377"/>
        </pc:sldMkLst>
      </pc:sldChg>
      <pc:sldChg chg="modSp add mod modNotesTx">
        <pc:chgData name="MCCLENNEN, AARON E" userId="60b1de6f-14cd-4152-b835-631009fbf5de" providerId="ADAL" clId="{37B096B9-8B26-462E-88FC-F5B5701F2E4A}" dt="2025-03-04T00:51:46.471" v="10326" actId="20577"/>
        <pc:sldMkLst>
          <pc:docMk/>
          <pc:sldMk cId="3964701790" sldId="378"/>
        </pc:sldMkLst>
        <pc:spChg chg="mod">
          <ac:chgData name="MCCLENNEN, AARON E" userId="60b1de6f-14cd-4152-b835-631009fbf5de" providerId="ADAL" clId="{37B096B9-8B26-462E-88FC-F5B5701F2E4A}" dt="2025-03-01T01:10:17.038" v="6413" actId="20577"/>
          <ac:spMkLst>
            <pc:docMk/>
            <pc:sldMk cId="3964701790" sldId="378"/>
            <ac:spMk id="3" creationId="{581660C4-05BC-82FC-79E6-C8224AC7D27F}"/>
          </ac:spMkLst>
        </pc:spChg>
      </pc:sldChg>
      <pc:sldChg chg="modSp new mod modNotesTx">
        <pc:chgData name="MCCLENNEN, AARON E" userId="60b1de6f-14cd-4152-b835-631009fbf5de" providerId="ADAL" clId="{37B096B9-8B26-462E-88FC-F5B5701F2E4A}" dt="2025-03-02T14:59:07.326" v="9725" actId="20577"/>
        <pc:sldMkLst>
          <pc:docMk/>
          <pc:sldMk cId="2739504084" sldId="379"/>
        </pc:sldMkLst>
        <pc:spChg chg="mod">
          <ac:chgData name="MCCLENNEN, AARON E" userId="60b1de6f-14cd-4152-b835-631009fbf5de" providerId="ADAL" clId="{37B096B9-8B26-462E-88FC-F5B5701F2E4A}" dt="2025-02-27T19:15:13.503" v="5878" actId="20577"/>
          <ac:spMkLst>
            <pc:docMk/>
            <pc:sldMk cId="2739504084" sldId="379"/>
            <ac:spMk id="2" creationId="{6169D9A5-63A7-AADB-3EC1-1FC399DF0DA8}"/>
          </ac:spMkLst>
        </pc:spChg>
        <pc:spChg chg="mod">
          <ac:chgData name="MCCLENNEN, AARON E" userId="60b1de6f-14cd-4152-b835-631009fbf5de" providerId="ADAL" clId="{37B096B9-8B26-462E-88FC-F5B5701F2E4A}" dt="2025-03-01T01:24:55.404" v="6946" actId="20577"/>
          <ac:spMkLst>
            <pc:docMk/>
            <pc:sldMk cId="2739504084" sldId="379"/>
            <ac:spMk id="3" creationId="{091CD6E9-D415-FB77-3C12-C4FFB26B121E}"/>
          </ac:spMkLst>
        </pc:spChg>
        <pc:spChg chg="mod">
          <ac:chgData name="MCCLENNEN, AARON E" userId="60b1de6f-14cd-4152-b835-631009fbf5de" providerId="ADAL" clId="{37B096B9-8B26-462E-88FC-F5B5701F2E4A}" dt="2025-02-27T19:14:59.298" v="5877" actId="113"/>
          <ac:spMkLst>
            <pc:docMk/>
            <pc:sldMk cId="2739504084" sldId="379"/>
            <ac:spMk id="4" creationId="{8E1556D4-6897-2893-F005-84B04E28BC5E}"/>
          </ac:spMkLst>
        </pc:spChg>
      </pc:sldChg>
      <pc:sldChg chg="modSp new mod ord">
        <pc:chgData name="MCCLENNEN, AARON E" userId="60b1de6f-14cd-4152-b835-631009fbf5de" providerId="ADAL" clId="{37B096B9-8B26-462E-88FC-F5B5701F2E4A}" dt="2025-03-01T00:55:35.930" v="6239" actId="313"/>
        <pc:sldMkLst>
          <pc:docMk/>
          <pc:sldMk cId="1070957181" sldId="380"/>
        </pc:sldMkLst>
        <pc:spChg chg="mod">
          <ac:chgData name="MCCLENNEN, AARON E" userId="60b1de6f-14cd-4152-b835-631009fbf5de" providerId="ADAL" clId="{37B096B9-8B26-462E-88FC-F5B5701F2E4A}" dt="2025-03-01T00:55:35.930" v="6239" actId="313"/>
          <ac:spMkLst>
            <pc:docMk/>
            <pc:sldMk cId="1070957181" sldId="380"/>
            <ac:spMk id="2" creationId="{060E542C-326F-49A5-0FDD-7E4A848DBE41}"/>
          </ac:spMkLst>
        </pc:spChg>
      </pc:sldChg>
      <pc:sldChg chg="modNotesTx">
        <pc:chgData name="MCCLENNEN, AARON E" userId="60b1de6f-14cd-4152-b835-631009fbf5de" providerId="ADAL" clId="{37B096B9-8B26-462E-88FC-F5B5701F2E4A}" dt="2025-03-02T15:08:23.405" v="9915" actId="20577"/>
        <pc:sldMkLst>
          <pc:docMk/>
          <pc:sldMk cId="3679854664" sldId="381"/>
        </pc:sldMkLst>
      </pc:sldChg>
      <pc:sldChg chg="modSp new del mod">
        <pc:chgData name="MCCLENNEN, AARON E" userId="60b1de6f-14cd-4152-b835-631009fbf5de" providerId="ADAL" clId="{37B096B9-8B26-462E-88FC-F5B5701F2E4A}" dt="2025-03-02T01:23:41.559" v="8490" actId="47"/>
        <pc:sldMkLst>
          <pc:docMk/>
          <pc:sldMk cId="3716455462" sldId="382"/>
        </pc:sldMkLst>
      </pc:sldChg>
      <pc:sldChg chg="modSp new del mod modNotesTx">
        <pc:chgData name="MCCLENNEN, AARON E" userId="60b1de6f-14cd-4152-b835-631009fbf5de" providerId="ADAL" clId="{37B096B9-8B26-462E-88FC-F5B5701F2E4A}" dt="2025-03-02T01:25:09.962" v="8546" actId="47"/>
        <pc:sldMkLst>
          <pc:docMk/>
          <pc:sldMk cId="3679821712" sldId="383"/>
        </pc:sldMkLst>
      </pc:sldChg>
      <pc:sldChg chg="addSp modSp new mod modNotesTx">
        <pc:chgData name="MCCLENNEN, AARON E" userId="60b1de6f-14cd-4152-b835-631009fbf5de" providerId="ADAL" clId="{37B096B9-8B26-462E-88FC-F5B5701F2E4A}" dt="2025-03-02T01:29:43.346" v="8701" actId="20577"/>
        <pc:sldMkLst>
          <pc:docMk/>
          <pc:sldMk cId="3582430703" sldId="384"/>
        </pc:sldMkLst>
        <pc:spChg chg="mod">
          <ac:chgData name="MCCLENNEN, AARON E" userId="60b1de6f-14cd-4152-b835-631009fbf5de" providerId="ADAL" clId="{37B096B9-8B26-462E-88FC-F5B5701F2E4A}" dt="2025-03-01T01:10:05.384" v="6398" actId="20577"/>
          <ac:spMkLst>
            <pc:docMk/>
            <pc:sldMk cId="3582430703" sldId="384"/>
            <ac:spMk id="2" creationId="{10141B0C-336C-29C8-8F75-501AFC17531F}"/>
          </ac:spMkLst>
        </pc:spChg>
        <pc:spChg chg="mod">
          <ac:chgData name="MCCLENNEN, AARON E" userId="60b1de6f-14cd-4152-b835-631009fbf5de" providerId="ADAL" clId="{37B096B9-8B26-462E-88FC-F5B5701F2E4A}" dt="2025-03-01T01:22:38.866" v="6924" actId="1035"/>
          <ac:spMkLst>
            <pc:docMk/>
            <pc:sldMk cId="3582430703" sldId="384"/>
            <ac:spMk id="3" creationId="{8D1BFCD0-8A5A-FD6F-8395-E7F9987D39E2}"/>
          </ac:spMkLst>
        </pc:spChg>
        <pc:spChg chg="mod">
          <ac:chgData name="MCCLENNEN, AARON E" userId="60b1de6f-14cd-4152-b835-631009fbf5de" providerId="ADAL" clId="{37B096B9-8B26-462E-88FC-F5B5701F2E4A}" dt="2025-03-01T01:18:39.925" v="6785" actId="20577"/>
          <ac:spMkLst>
            <pc:docMk/>
            <pc:sldMk cId="3582430703" sldId="384"/>
            <ac:spMk id="4" creationId="{9BA746FC-DB3E-6160-AB09-99B3A75C859A}"/>
          </ac:spMkLst>
        </pc:spChg>
        <pc:picChg chg="add mod">
          <ac:chgData name="MCCLENNEN, AARON E" userId="60b1de6f-14cd-4152-b835-631009fbf5de" providerId="ADAL" clId="{37B096B9-8B26-462E-88FC-F5B5701F2E4A}" dt="2025-03-01T01:23:36.890" v="6927"/>
          <ac:picMkLst>
            <pc:docMk/>
            <pc:sldMk cId="3582430703" sldId="384"/>
            <ac:picMk id="7" creationId="{9839BD2E-DC93-40C9-4B5A-D45BAD5C958C}"/>
          </ac:picMkLst>
        </pc:picChg>
      </pc:sldChg>
      <pc:sldChg chg="addSp modSp add mod">
        <pc:chgData name="MCCLENNEN, AARON E" userId="60b1de6f-14cd-4152-b835-631009fbf5de" providerId="ADAL" clId="{37B096B9-8B26-462E-88FC-F5B5701F2E4A}" dt="2025-03-01T01:34:40.263" v="7069" actId="21"/>
        <pc:sldMkLst>
          <pc:docMk/>
          <pc:sldMk cId="2410277709" sldId="385"/>
        </pc:sldMkLst>
        <pc:spChg chg="add mod">
          <ac:chgData name="MCCLENNEN, AARON E" userId="60b1de6f-14cd-4152-b835-631009fbf5de" providerId="ADAL" clId="{37B096B9-8B26-462E-88FC-F5B5701F2E4A}" dt="2025-03-01T01:32:16.882" v="7008" actId="1076"/>
          <ac:spMkLst>
            <pc:docMk/>
            <pc:sldMk cId="2410277709" sldId="385"/>
            <ac:spMk id="3" creationId="{603D45E5-944F-84C6-52F8-0D7538227A35}"/>
          </ac:spMkLst>
        </pc:spChg>
        <pc:spChg chg="mod">
          <ac:chgData name="MCCLENNEN, AARON E" userId="60b1de6f-14cd-4152-b835-631009fbf5de" providerId="ADAL" clId="{37B096B9-8B26-462E-88FC-F5B5701F2E4A}" dt="2025-03-01T01:34:40.263" v="7069" actId="21"/>
          <ac:spMkLst>
            <pc:docMk/>
            <pc:sldMk cId="2410277709" sldId="385"/>
            <ac:spMk id="4" creationId="{0DA58BC2-3E72-9399-B1AB-D291F382AADD}"/>
          </ac:spMkLst>
        </pc:spChg>
        <pc:spChg chg="add mod">
          <ac:chgData name="MCCLENNEN, AARON E" userId="60b1de6f-14cd-4152-b835-631009fbf5de" providerId="ADAL" clId="{37B096B9-8B26-462E-88FC-F5B5701F2E4A}" dt="2025-03-01T01:32:16.882" v="7008" actId="1076"/>
          <ac:spMkLst>
            <pc:docMk/>
            <pc:sldMk cId="2410277709" sldId="385"/>
            <ac:spMk id="6" creationId="{453B9CE5-9E92-A1F8-E17A-02B1D9102B43}"/>
          </ac:spMkLst>
        </pc:spChg>
        <pc:spChg chg="add mod">
          <ac:chgData name="MCCLENNEN, AARON E" userId="60b1de6f-14cd-4152-b835-631009fbf5de" providerId="ADAL" clId="{37B096B9-8B26-462E-88FC-F5B5701F2E4A}" dt="2025-03-01T01:32:16.882" v="7008" actId="1076"/>
          <ac:spMkLst>
            <pc:docMk/>
            <pc:sldMk cId="2410277709" sldId="385"/>
            <ac:spMk id="7" creationId="{5E958581-F4D7-B642-ECFE-0EF441308899}"/>
          </ac:spMkLst>
        </pc:spChg>
        <pc:cxnChg chg="add mod">
          <ac:chgData name="MCCLENNEN, AARON E" userId="60b1de6f-14cd-4152-b835-631009fbf5de" providerId="ADAL" clId="{37B096B9-8B26-462E-88FC-F5B5701F2E4A}" dt="2025-03-01T01:32:16.882" v="7008" actId="1076"/>
          <ac:cxnSpMkLst>
            <pc:docMk/>
            <pc:sldMk cId="2410277709" sldId="385"/>
            <ac:cxnSpMk id="8" creationId="{6F093122-A2EC-E08D-9D93-DE158F91BFED}"/>
          </ac:cxnSpMkLst>
        </pc:cxnChg>
        <pc:cxnChg chg="add mod">
          <ac:chgData name="MCCLENNEN, AARON E" userId="60b1de6f-14cd-4152-b835-631009fbf5de" providerId="ADAL" clId="{37B096B9-8B26-462E-88FC-F5B5701F2E4A}" dt="2025-03-01T01:32:16.882" v="7008" actId="1076"/>
          <ac:cxnSpMkLst>
            <pc:docMk/>
            <pc:sldMk cId="2410277709" sldId="385"/>
            <ac:cxnSpMk id="9" creationId="{5A0E3597-D941-A9A2-08A6-2D804F56A0F4}"/>
          </ac:cxnSpMkLst>
        </pc:cxnChg>
      </pc:sldChg>
      <pc:sldChg chg="addSp delSp modSp add mod">
        <pc:chgData name="MCCLENNEN, AARON E" userId="60b1de6f-14cd-4152-b835-631009fbf5de" providerId="ADAL" clId="{37B096B9-8B26-462E-88FC-F5B5701F2E4A}" dt="2025-03-01T01:40:10.493" v="7208" actId="14100"/>
        <pc:sldMkLst>
          <pc:docMk/>
          <pc:sldMk cId="4022407993" sldId="386"/>
        </pc:sldMkLst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3" creationId="{0B54C0D5-5E80-1777-BEE8-E1E242939F6D}"/>
          </ac:spMkLst>
        </pc:spChg>
        <pc:spChg chg="mod">
          <ac:chgData name="MCCLENNEN, AARON E" userId="60b1de6f-14cd-4152-b835-631009fbf5de" providerId="ADAL" clId="{37B096B9-8B26-462E-88FC-F5B5701F2E4A}" dt="2025-03-01T01:40:10.493" v="7208" actId="14100"/>
          <ac:spMkLst>
            <pc:docMk/>
            <pc:sldMk cId="4022407993" sldId="386"/>
            <ac:spMk id="4" creationId="{F883F354-809F-9671-6AFB-D17CAF4E2C6D}"/>
          </ac:spMkLst>
        </pc:spChg>
        <pc:spChg chg="add mod">
          <ac:chgData name="MCCLENNEN, AARON E" userId="60b1de6f-14cd-4152-b835-631009fbf5de" providerId="ADAL" clId="{37B096B9-8B26-462E-88FC-F5B5701F2E4A}" dt="2025-03-01T01:35:26.967" v="7080" actId="1076"/>
          <ac:spMkLst>
            <pc:docMk/>
            <pc:sldMk cId="4022407993" sldId="386"/>
            <ac:spMk id="6" creationId="{8F078951-CF10-98D0-A874-70C1A2AFBC0A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7" creationId="{845F139A-D72D-8E1D-4E54-238CA944459B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8" creationId="{700857A1-5046-EAAC-7BB0-15482BE67DA1}"/>
          </ac:spMkLst>
        </pc:spChg>
        <pc:spChg chg="add mod">
          <ac:chgData name="MCCLENNEN, AARON E" userId="60b1de6f-14cd-4152-b835-631009fbf5de" providerId="ADAL" clId="{37B096B9-8B26-462E-88FC-F5B5701F2E4A}" dt="2025-03-01T01:35:26.967" v="7080" actId="1076"/>
          <ac:spMkLst>
            <pc:docMk/>
            <pc:sldMk cId="4022407993" sldId="386"/>
            <ac:spMk id="12" creationId="{ADBAFB45-1351-F7D1-908A-5BDF1272DEE7}"/>
          </ac:spMkLst>
        </pc:spChg>
        <pc:spChg chg="add mod">
          <ac:chgData name="MCCLENNEN, AARON E" userId="60b1de6f-14cd-4152-b835-631009fbf5de" providerId="ADAL" clId="{37B096B9-8B26-462E-88FC-F5B5701F2E4A}" dt="2025-03-01T01:35:26.967" v="7080" actId="1076"/>
          <ac:spMkLst>
            <pc:docMk/>
            <pc:sldMk cId="4022407993" sldId="386"/>
            <ac:spMk id="13" creationId="{2F70934E-8693-3589-15AB-3F00F0E480D0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17" creationId="{C5FDD22B-355C-FDDA-AD89-C3867F7363DD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18" creationId="{317BA0E7-88E0-3D54-CE92-F3619DF1E33C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19" creationId="{0D44BE99-CBE2-1147-055C-79F59864B237}"/>
          </ac:spMkLst>
        </pc:spChg>
        <pc:spChg chg="add mod">
          <ac:chgData name="MCCLENNEN, AARON E" userId="60b1de6f-14cd-4152-b835-631009fbf5de" providerId="ADAL" clId="{37B096B9-8B26-462E-88FC-F5B5701F2E4A}" dt="2025-03-01T01:35:19.800" v="7079" actId="1076"/>
          <ac:spMkLst>
            <pc:docMk/>
            <pc:sldMk cId="4022407993" sldId="386"/>
            <ac:spMk id="20" creationId="{12B007DF-33EC-81DF-E838-6BB3D91509F7}"/>
          </ac:spMkLst>
        </pc:spChg>
        <pc:cxnChg chg="add mod">
          <ac:chgData name="MCCLENNEN, AARON E" userId="60b1de6f-14cd-4152-b835-631009fbf5de" providerId="ADAL" clId="{37B096B9-8B26-462E-88FC-F5B5701F2E4A}" dt="2025-03-01T01:35:26.967" v="7080" actId="1076"/>
          <ac:cxnSpMkLst>
            <pc:docMk/>
            <pc:sldMk cId="4022407993" sldId="386"/>
            <ac:cxnSpMk id="9" creationId="{05218A42-EDF1-268F-EEBB-AC9BED9D4C2E}"/>
          </ac:cxnSpMkLst>
        </pc:cxnChg>
        <pc:cxnChg chg="add mod">
          <ac:chgData name="MCCLENNEN, AARON E" userId="60b1de6f-14cd-4152-b835-631009fbf5de" providerId="ADAL" clId="{37B096B9-8B26-462E-88FC-F5B5701F2E4A}" dt="2025-03-01T01:34:04.230" v="7057"/>
          <ac:cxnSpMkLst>
            <pc:docMk/>
            <pc:sldMk cId="4022407993" sldId="386"/>
            <ac:cxnSpMk id="10" creationId="{ABE4A4B2-BAB0-D32C-F460-8E565BC84410}"/>
          </ac:cxnSpMkLst>
        </pc:cxnChg>
        <pc:cxnChg chg="add mod">
          <ac:chgData name="MCCLENNEN, AARON E" userId="60b1de6f-14cd-4152-b835-631009fbf5de" providerId="ADAL" clId="{37B096B9-8B26-462E-88FC-F5B5701F2E4A}" dt="2025-03-01T01:34:04.230" v="7057"/>
          <ac:cxnSpMkLst>
            <pc:docMk/>
            <pc:sldMk cId="4022407993" sldId="386"/>
            <ac:cxnSpMk id="11" creationId="{A203E8F1-4FC5-6758-11DE-76C726D22FFE}"/>
          </ac:cxnSpMkLst>
        </pc:cxnChg>
      </pc:sldChg>
      <pc:sldChg chg="addSp delSp modSp new mod modNotesTx">
        <pc:chgData name="MCCLENNEN, AARON E" userId="60b1de6f-14cd-4152-b835-631009fbf5de" providerId="ADAL" clId="{37B096B9-8B26-462E-88FC-F5B5701F2E4A}" dt="2025-03-02T02:07:44.259" v="9403" actId="20577"/>
        <pc:sldMkLst>
          <pc:docMk/>
          <pc:sldMk cId="2970440081" sldId="387"/>
        </pc:sldMkLst>
        <pc:spChg chg="mod">
          <ac:chgData name="MCCLENNEN, AARON E" userId="60b1de6f-14cd-4152-b835-631009fbf5de" providerId="ADAL" clId="{37B096B9-8B26-462E-88FC-F5B5701F2E4A}" dt="2025-03-01T02:10:52.715" v="7653" actId="20577"/>
          <ac:spMkLst>
            <pc:docMk/>
            <pc:sldMk cId="2970440081" sldId="387"/>
            <ac:spMk id="2" creationId="{35DE0EA9-0154-D705-C747-B5E1938DFFAE}"/>
          </ac:spMkLst>
        </pc:spChg>
        <pc:spChg chg="mod">
          <ac:chgData name="MCCLENNEN, AARON E" userId="60b1de6f-14cd-4152-b835-631009fbf5de" providerId="ADAL" clId="{37B096B9-8B26-462E-88FC-F5B5701F2E4A}" dt="2025-03-02T02:07:44.259" v="9403" actId="20577"/>
          <ac:spMkLst>
            <pc:docMk/>
            <pc:sldMk cId="2970440081" sldId="387"/>
            <ac:spMk id="3" creationId="{2E820199-634E-8AF1-3B75-8334990D08D7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17" creationId="{15C33FB0-567F-91E9-9618-6EAA44DBCC73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18" creationId="{740B1D15-0757-1E27-B3EF-D314D6A3C3B3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19" creationId="{B51D7879-D1F4-93AC-AAB9-FB929627090D}"/>
          </ac:spMkLst>
        </pc:spChg>
        <pc:spChg chg="add mod">
          <ac:chgData name="MCCLENNEN, AARON E" userId="60b1de6f-14cd-4152-b835-631009fbf5de" providerId="ADAL" clId="{37B096B9-8B26-462E-88FC-F5B5701F2E4A}" dt="2025-03-01T02:23:01.087" v="8025" actId="1076"/>
          <ac:spMkLst>
            <pc:docMk/>
            <pc:sldMk cId="2970440081" sldId="387"/>
            <ac:spMk id="26" creationId="{3AC66662-E1F6-B91A-9813-2E7998ED1377}"/>
          </ac:spMkLst>
        </pc:sp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0" creationId="{B9C24618-CE36-5C83-315A-C06D28A9ABD0}"/>
          </ac:cxnSpMkLst>
        </pc:cxnChg>
        <pc:cxnChg chg="add mod">
          <ac:chgData name="MCCLENNEN, AARON E" userId="60b1de6f-14cd-4152-b835-631009fbf5de" providerId="ADAL" clId="{37B096B9-8B26-462E-88FC-F5B5701F2E4A}" dt="2025-03-01T02:21:05.577" v="8004" actId="1076"/>
          <ac:cxnSpMkLst>
            <pc:docMk/>
            <pc:sldMk cId="2970440081" sldId="387"/>
            <ac:cxnSpMk id="21" creationId="{E635051B-FF53-BF48-9391-2F2236161878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2" creationId="{34E33FDF-6FA2-5A6A-9FF9-241BC16EF201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3" creationId="{E4888666-0D38-3F41-B6EE-AE014197928E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4" creationId="{3C2B47CA-7B16-99A1-26CB-D7F47123229D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5" creationId="{F161D9E0-C87A-CC89-C29F-EB5835594233}"/>
          </ac:cxnSpMkLst>
        </pc:cxnChg>
        <pc:cxnChg chg="add mod">
          <ac:chgData name="MCCLENNEN, AARON E" userId="60b1de6f-14cd-4152-b835-631009fbf5de" providerId="ADAL" clId="{37B096B9-8B26-462E-88FC-F5B5701F2E4A}" dt="2025-03-01T02:23:01.087" v="8025" actId="1076"/>
          <ac:cxnSpMkLst>
            <pc:docMk/>
            <pc:sldMk cId="2970440081" sldId="387"/>
            <ac:cxnSpMk id="28" creationId="{A74BAC81-EEBE-7AC3-0BED-DE3A0F5D3224}"/>
          </ac:cxnSpMkLst>
        </pc:cxnChg>
      </pc:sldChg>
      <pc:sldChg chg="addSp delSp modSp add del mod">
        <pc:chgData name="MCCLENNEN, AARON E" userId="60b1de6f-14cd-4152-b835-631009fbf5de" providerId="ADAL" clId="{37B096B9-8B26-462E-88FC-F5B5701F2E4A}" dt="2025-03-02T01:53:31.851" v="8850" actId="47"/>
        <pc:sldMkLst>
          <pc:docMk/>
          <pc:sldMk cId="532480991" sldId="388"/>
        </pc:sldMkLst>
      </pc:sldChg>
      <pc:sldChg chg="addSp delSp modSp add mod">
        <pc:chgData name="MCCLENNEN, AARON E" userId="60b1de6f-14cd-4152-b835-631009fbf5de" providerId="ADAL" clId="{37B096B9-8B26-462E-88FC-F5B5701F2E4A}" dt="2025-03-02T02:19:32.196" v="9548" actId="14100"/>
        <pc:sldMkLst>
          <pc:docMk/>
          <pc:sldMk cId="166077342" sldId="389"/>
        </pc:sldMkLst>
        <pc:spChg chg="mod">
          <ac:chgData name="MCCLENNEN, AARON E" userId="60b1de6f-14cd-4152-b835-631009fbf5de" providerId="ADAL" clId="{37B096B9-8B26-462E-88FC-F5B5701F2E4A}" dt="2025-03-02T01:15:48.168" v="8141" actId="20577"/>
          <ac:spMkLst>
            <pc:docMk/>
            <pc:sldMk cId="166077342" sldId="389"/>
            <ac:spMk id="2" creationId="{CF97CCA3-D5C9-74C8-8C34-2837407CF7B2}"/>
          </ac:spMkLst>
        </pc:spChg>
        <pc:spChg chg="mod">
          <ac:chgData name="MCCLENNEN, AARON E" userId="60b1de6f-14cd-4152-b835-631009fbf5de" providerId="ADAL" clId="{37B096B9-8B26-462E-88FC-F5B5701F2E4A}" dt="2025-03-02T01:17:56.036" v="8342" actId="20577"/>
          <ac:spMkLst>
            <pc:docMk/>
            <pc:sldMk cId="166077342" sldId="389"/>
            <ac:spMk id="3" creationId="{4D82CFAA-D83E-3030-54A3-607CFA46A7CC}"/>
          </ac:spMkLst>
        </pc:spChg>
        <pc:picChg chg="add mod modCrop">
          <ac:chgData name="MCCLENNEN, AARON E" userId="60b1de6f-14cd-4152-b835-631009fbf5de" providerId="ADAL" clId="{37B096B9-8B26-462E-88FC-F5B5701F2E4A}" dt="2025-03-02T02:19:32.196" v="9548" actId="14100"/>
          <ac:picMkLst>
            <pc:docMk/>
            <pc:sldMk cId="166077342" sldId="389"/>
            <ac:picMk id="7" creationId="{90B59381-6CD2-A4E8-97B3-20AEC41DD1E9}"/>
          </ac:picMkLst>
        </pc:picChg>
      </pc:sldChg>
      <pc:sldChg chg="modSp add mod">
        <pc:chgData name="MCCLENNEN, AARON E" userId="60b1de6f-14cd-4152-b835-631009fbf5de" providerId="ADAL" clId="{37B096B9-8B26-462E-88FC-F5B5701F2E4A}" dt="2025-03-02T01:24:28.462" v="8545" actId="20577"/>
        <pc:sldMkLst>
          <pc:docMk/>
          <pc:sldMk cId="2861931805" sldId="390"/>
        </pc:sldMkLst>
        <pc:spChg chg="mod">
          <ac:chgData name="MCCLENNEN, AARON E" userId="60b1de6f-14cd-4152-b835-631009fbf5de" providerId="ADAL" clId="{37B096B9-8B26-462E-88FC-F5B5701F2E4A}" dt="2025-03-02T01:24:28.462" v="8545" actId="20577"/>
          <ac:spMkLst>
            <pc:docMk/>
            <pc:sldMk cId="2861931805" sldId="390"/>
            <ac:spMk id="2" creationId="{B57A51F9-8604-1709-508E-C77C848F7CA7}"/>
          </ac:spMkLst>
        </pc:spChg>
      </pc:sldChg>
      <pc:sldChg chg="addSp modSp add mod modNotesTx">
        <pc:chgData name="MCCLENNEN, AARON E" userId="60b1de6f-14cd-4152-b835-631009fbf5de" providerId="ADAL" clId="{37B096B9-8B26-462E-88FC-F5B5701F2E4A}" dt="2025-03-02T14:47:15.711" v="9596" actId="20577"/>
        <pc:sldMkLst>
          <pc:docMk/>
          <pc:sldMk cId="1472622982" sldId="391"/>
        </pc:sldMkLst>
        <pc:spChg chg="mod">
          <ac:chgData name="MCCLENNEN, AARON E" userId="60b1de6f-14cd-4152-b835-631009fbf5de" providerId="ADAL" clId="{37B096B9-8B26-462E-88FC-F5B5701F2E4A}" dt="2025-03-02T14:47:15.711" v="9596" actId="20577"/>
          <ac:spMkLst>
            <pc:docMk/>
            <pc:sldMk cId="1472622982" sldId="391"/>
            <ac:spMk id="3" creationId="{E4633E18-3D4E-B870-A286-F5DAC51E7609}"/>
          </ac:spMkLst>
        </pc:spChg>
        <pc:spChg chg="add mod">
          <ac:chgData name="MCCLENNEN, AARON E" userId="60b1de6f-14cd-4152-b835-631009fbf5de" providerId="ADAL" clId="{37B096B9-8B26-462E-88FC-F5B5701F2E4A}" dt="2025-03-02T01:25:49.694" v="8571" actId="20577"/>
          <ac:spMkLst>
            <pc:docMk/>
            <pc:sldMk cId="1472622982" sldId="391"/>
            <ac:spMk id="4" creationId="{FF1FB166-9693-33CE-1F06-406FA401EDC5}"/>
          </ac:spMkLst>
        </pc:spChg>
        <pc:picChg chg="add mod">
          <ac:chgData name="MCCLENNEN, AARON E" userId="60b1de6f-14cd-4152-b835-631009fbf5de" providerId="ADAL" clId="{37B096B9-8B26-462E-88FC-F5B5701F2E4A}" dt="2025-03-02T02:18:17.451" v="9540" actId="1076"/>
          <ac:picMkLst>
            <pc:docMk/>
            <pc:sldMk cId="1472622982" sldId="391"/>
            <ac:picMk id="2050" creationId="{57AB4D0D-B4D3-ED4F-D887-50947C91D75A}"/>
          </ac:picMkLst>
        </pc:picChg>
      </pc:sldChg>
      <pc:sldChg chg="modSp add mod modNotesTx">
        <pc:chgData name="MCCLENNEN, AARON E" userId="60b1de6f-14cd-4152-b835-631009fbf5de" providerId="ADAL" clId="{37B096B9-8B26-462E-88FC-F5B5701F2E4A}" dt="2025-03-02T02:09:07.855" v="9452" actId="20577"/>
        <pc:sldMkLst>
          <pc:docMk/>
          <pc:sldMk cId="569161417" sldId="392"/>
        </pc:sldMkLst>
        <pc:spChg chg="mod">
          <ac:chgData name="MCCLENNEN, AARON E" userId="60b1de6f-14cd-4152-b835-631009fbf5de" providerId="ADAL" clId="{37B096B9-8B26-462E-88FC-F5B5701F2E4A}" dt="2025-03-02T01:53:39.710" v="8857" actId="20577"/>
          <ac:spMkLst>
            <pc:docMk/>
            <pc:sldMk cId="569161417" sldId="392"/>
            <ac:spMk id="2" creationId="{6252364F-F942-D65E-E94B-090FD8DFA024}"/>
          </ac:spMkLst>
        </pc:spChg>
        <pc:spChg chg="mod">
          <ac:chgData name="MCCLENNEN, AARON E" userId="60b1de6f-14cd-4152-b835-631009fbf5de" providerId="ADAL" clId="{37B096B9-8B26-462E-88FC-F5B5701F2E4A}" dt="2025-03-02T01:52:53.256" v="8817" actId="6549"/>
          <ac:spMkLst>
            <pc:docMk/>
            <pc:sldMk cId="569161417" sldId="392"/>
            <ac:spMk id="8" creationId="{33271B42-001E-9D0F-31AC-75769A20251B}"/>
          </ac:spMkLst>
        </pc:spChg>
        <pc:spChg chg="mod">
          <ac:chgData name="MCCLENNEN, AARON E" userId="60b1de6f-14cd-4152-b835-631009fbf5de" providerId="ADAL" clId="{37B096B9-8B26-462E-88FC-F5B5701F2E4A}" dt="2025-03-02T01:53:05.120" v="8849" actId="1035"/>
          <ac:spMkLst>
            <pc:docMk/>
            <pc:sldMk cId="569161417" sldId="392"/>
            <ac:spMk id="11" creationId="{E077F9FA-9EA9-2374-A0BA-27B97771838B}"/>
          </ac:spMkLst>
        </pc:spChg>
      </pc:sldChg>
      <pc:sldChg chg="addSp modSp add mod setBg modNotesTx">
        <pc:chgData name="MCCLENNEN, AARON E" userId="60b1de6f-14cd-4152-b835-631009fbf5de" providerId="ADAL" clId="{37B096B9-8B26-462E-88FC-F5B5701F2E4A}" dt="2025-03-02T15:13:10.851" v="10319" actId="20577"/>
        <pc:sldMkLst>
          <pc:docMk/>
          <pc:sldMk cId="3749538538" sldId="393"/>
        </pc:sldMkLst>
        <pc:spChg chg="add mod">
          <ac:chgData name="MCCLENNEN, AARON E" userId="60b1de6f-14cd-4152-b835-631009fbf5de" providerId="ADAL" clId="{37B096B9-8B26-462E-88FC-F5B5701F2E4A}" dt="2025-03-02T02:10:47.713" v="9461" actId="13926"/>
          <ac:spMkLst>
            <pc:docMk/>
            <pc:sldMk cId="3749538538" sldId="393"/>
            <ac:spMk id="3" creationId="{FF503D79-D8A6-4655-237F-35A2FE47C10D}"/>
          </ac:spMkLst>
        </pc:spChg>
        <pc:spChg chg="mod">
          <ac:chgData name="MCCLENNEN, AARON E" userId="60b1de6f-14cd-4152-b835-631009fbf5de" providerId="ADAL" clId="{37B096B9-8B26-462E-88FC-F5B5701F2E4A}" dt="2025-03-02T02:12:17.883" v="9463" actId="13926"/>
          <ac:spMkLst>
            <pc:docMk/>
            <pc:sldMk cId="3749538538" sldId="393"/>
            <ac:spMk id="8" creationId="{7CF3B15E-8580-5DC4-E475-21DF82B24DC6}"/>
          </ac:spMkLst>
        </pc:spChg>
        <pc:spChg chg="mod">
          <ac:chgData name="MCCLENNEN, AARON E" userId="60b1de6f-14cd-4152-b835-631009fbf5de" providerId="ADAL" clId="{37B096B9-8B26-462E-88FC-F5B5701F2E4A}" dt="2025-03-02T02:12:09.144" v="9462" actId="13926"/>
          <ac:spMkLst>
            <pc:docMk/>
            <pc:sldMk cId="3749538538" sldId="393"/>
            <ac:spMk id="11" creationId="{F344B362-4F24-B3FB-683B-912B6F58003E}"/>
          </ac:spMkLst>
        </pc:spChg>
      </pc:sldChg>
      <pc:sldChg chg="addSp delSp modSp add mod modNotesTx">
        <pc:chgData name="MCCLENNEN, AARON E" userId="60b1de6f-14cd-4152-b835-631009fbf5de" providerId="ADAL" clId="{37B096B9-8B26-462E-88FC-F5B5701F2E4A}" dt="2025-03-04T01:40:24.922" v="10627" actId="20577"/>
        <pc:sldMkLst>
          <pc:docMk/>
          <pc:sldMk cId="887442743" sldId="394"/>
        </pc:sldMkLst>
        <pc:spChg chg="mod">
          <ac:chgData name="MCCLENNEN, AARON E" userId="60b1de6f-14cd-4152-b835-631009fbf5de" providerId="ADAL" clId="{37B096B9-8B26-462E-88FC-F5B5701F2E4A}" dt="2025-03-04T01:35:16.602" v="10380" actId="20577"/>
          <ac:spMkLst>
            <pc:docMk/>
            <pc:sldMk cId="887442743" sldId="394"/>
            <ac:spMk id="2" creationId="{BC01CC61-0C7B-648A-BE1D-029E5C6DBAB1}"/>
          </ac:spMkLst>
        </pc:spChg>
        <pc:spChg chg="mod">
          <ac:chgData name="MCCLENNEN, AARON E" userId="60b1de6f-14cd-4152-b835-631009fbf5de" providerId="ADAL" clId="{37B096B9-8B26-462E-88FC-F5B5701F2E4A}" dt="2025-03-04T01:40:24.922" v="10627" actId="20577"/>
          <ac:spMkLst>
            <pc:docMk/>
            <pc:sldMk cId="887442743" sldId="394"/>
            <ac:spMk id="3" creationId="{DA4AB949-EED9-652E-73D6-A220B43C4C83}"/>
          </ac:spMkLst>
        </pc:spChg>
        <pc:spChg chg="add del mod">
          <ac:chgData name="MCCLENNEN, AARON E" userId="60b1de6f-14cd-4152-b835-631009fbf5de" providerId="ADAL" clId="{37B096B9-8B26-462E-88FC-F5B5701F2E4A}" dt="2025-03-04T01:38:05.050" v="10482" actId="478"/>
          <ac:spMkLst>
            <pc:docMk/>
            <pc:sldMk cId="887442743" sldId="394"/>
            <ac:spMk id="9" creationId="{38A3FDD8-24BF-EA90-BFB8-382CD9818224}"/>
          </ac:spMkLst>
        </pc:spChg>
        <pc:picChg chg="add del mod">
          <ac:chgData name="MCCLENNEN, AARON E" userId="60b1de6f-14cd-4152-b835-631009fbf5de" providerId="ADAL" clId="{37B096B9-8B26-462E-88FC-F5B5701F2E4A}" dt="2025-03-04T01:38:01.693" v="10481" actId="478"/>
          <ac:picMkLst>
            <pc:docMk/>
            <pc:sldMk cId="887442743" sldId="394"/>
            <ac:picMk id="7" creationId="{7A0167B2-9B27-9C4D-A926-2F686A7A7DCD}"/>
          </ac:picMkLst>
        </pc:picChg>
        <pc:picChg chg="add mod">
          <ac:chgData name="MCCLENNEN, AARON E" userId="60b1de6f-14cd-4152-b835-631009fbf5de" providerId="ADAL" clId="{37B096B9-8B26-462E-88FC-F5B5701F2E4A}" dt="2025-03-04T01:38:28.437" v="10486" actId="1076"/>
          <ac:picMkLst>
            <pc:docMk/>
            <pc:sldMk cId="887442743" sldId="394"/>
            <ac:picMk id="3074" creationId="{0A116F7D-2496-C171-AE77-54CAF156E200}"/>
          </ac:picMkLst>
        </pc:picChg>
      </pc:sldChg>
      <pc:sldChg chg="add">
        <pc:chgData name="MCCLENNEN, AARON E" userId="60b1de6f-14cd-4152-b835-631009fbf5de" providerId="ADAL" clId="{37B096B9-8B26-462E-88FC-F5B5701F2E4A}" dt="2025-03-04T01:35:06.018" v="10361"/>
        <pc:sldMkLst>
          <pc:docMk/>
          <pc:sldMk cId="2415037063" sldId="395"/>
        </pc:sldMkLst>
      </pc:sldChg>
    </pc:docChg>
  </pc:docChgLst>
  <pc:docChgLst>
    <pc:chgData name="MCCLENNEN, AARON E" userId="60b1de6f-14cd-4152-b835-631009fbf5de" providerId="ADAL" clId="{74AFE8F3-2A3B-4C5C-95E5-DA11CC3B6259}"/>
    <pc:docChg chg="undo custSel modSld">
      <pc:chgData name="MCCLENNEN, AARON E" userId="60b1de6f-14cd-4152-b835-631009fbf5de" providerId="ADAL" clId="{74AFE8F3-2A3B-4C5C-95E5-DA11CC3B6259}" dt="2025-03-04T02:03:46.310" v="10" actId="14100"/>
      <pc:docMkLst>
        <pc:docMk/>
      </pc:docMkLst>
      <pc:sldChg chg="addSp delSp modSp mod">
        <pc:chgData name="MCCLENNEN, AARON E" userId="60b1de6f-14cd-4152-b835-631009fbf5de" providerId="ADAL" clId="{74AFE8F3-2A3B-4C5C-95E5-DA11CC3B6259}" dt="2025-03-04T02:03:46.310" v="10" actId="14100"/>
        <pc:sldMkLst>
          <pc:docMk/>
          <pc:sldMk cId="3010258394" sldId="372"/>
        </pc:sldMkLst>
        <pc:spChg chg="mod">
          <ac:chgData name="MCCLENNEN, AARON E" userId="60b1de6f-14cd-4152-b835-631009fbf5de" providerId="ADAL" clId="{74AFE8F3-2A3B-4C5C-95E5-DA11CC3B6259}" dt="2025-03-04T02:02:50.540" v="2"/>
          <ac:spMkLst>
            <pc:docMk/>
            <pc:sldMk cId="3010258394" sldId="372"/>
            <ac:spMk id="3" creationId="{7BA9A14F-1849-E26C-BBFC-76150954F9F2}"/>
          </ac:spMkLst>
        </pc:spChg>
        <pc:spChg chg="add del">
          <ac:chgData name="MCCLENNEN, AARON E" userId="60b1de6f-14cd-4152-b835-631009fbf5de" providerId="ADAL" clId="{74AFE8F3-2A3B-4C5C-95E5-DA11CC3B6259}" dt="2025-03-04T02:03:09.262" v="4" actId="22"/>
          <ac:spMkLst>
            <pc:docMk/>
            <pc:sldMk cId="3010258394" sldId="372"/>
            <ac:spMk id="6" creationId="{3ABC3EA7-F71A-06E6-0C5C-9A8D495A37A1}"/>
          </ac:spMkLst>
        </pc:spChg>
        <pc:picChg chg="add mod">
          <ac:chgData name="MCCLENNEN, AARON E" userId="60b1de6f-14cd-4152-b835-631009fbf5de" providerId="ADAL" clId="{74AFE8F3-2A3B-4C5C-95E5-DA11CC3B6259}" dt="2025-03-04T02:03:46.310" v="10" actId="14100"/>
          <ac:picMkLst>
            <pc:docMk/>
            <pc:sldMk cId="3010258394" sldId="372"/>
            <ac:picMk id="8" creationId="{510B2C05-3531-F20E-1432-9EC47DA1427B}"/>
          </ac:picMkLst>
        </pc:picChg>
      </pc:sldChg>
    </pc:docChg>
  </pc:docChgLst>
  <pc:docChgLst>
    <pc:chgData name="WILSON, JEFF" userId="ec2fd2b0-58bb-4a27-8c8f-2d76eb60123b" providerId="ADAL" clId="{E2E5F2DB-0D4D-8B41-A4AC-8D8184D1CE8D}"/>
    <pc:docChg chg="custSel addSld modSld modSection">
      <pc:chgData name="WILSON, JEFF" userId="ec2fd2b0-58bb-4a27-8c8f-2d76eb60123b" providerId="ADAL" clId="{E2E5F2DB-0D4D-8B41-A4AC-8D8184D1CE8D}" dt="2025-02-27T20:36:07.117" v="846" actId="27636"/>
      <pc:docMkLst>
        <pc:docMk/>
      </pc:docMkLst>
      <pc:sldChg chg="addSp delSp modSp mod">
        <pc:chgData name="WILSON, JEFF" userId="ec2fd2b0-58bb-4a27-8c8f-2d76eb60123b" providerId="ADAL" clId="{E2E5F2DB-0D4D-8B41-A4AC-8D8184D1CE8D}" dt="2025-02-27T20:03:29.053" v="681"/>
        <pc:sldMkLst>
          <pc:docMk/>
          <pc:sldMk cId="1517471933" sldId="374"/>
        </pc:sldMkLst>
      </pc:sldChg>
      <pc:sldChg chg="addSp delSp modSp mod">
        <pc:chgData name="WILSON, JEFF" userId="ec2fd2b0-58bb-4a27-8c8f-2d76eb60123b" providerId="ADAL" clId="{E2E5F2DB-0D4D-8B41-A4AC-8D8184D1CE8D}" dt="2025-02-27T19:58:36.723" v="287"/>
        <pc:sldMkLst>
          <pc:docMk/>
          <pc:sldMk cId="1070957181" sldId="380"/>
        </pc:sldMkLst>
        <pc:spChg chg="mod">
          <ac:chgData name="WILSON, JEFF" userId="ec2fd2b0-58bb-4a27-8c8f-2d76eb60123b" providerId="ADAL" clId="{E2E5F2DB-0D4D-8B41-A4AC-8D8184D1CE8D}" dt="2025-02-27T19:38:34.249" v="286" actId="20577"/>
          <ac:spMkLst>
            <pc:docMk/>
            <pc:sldMk cId="1070957181" sldId="380"/>
            <ac:spMk id="3" creationId="{3FD7A8BB-B483-91CB-2993-3489540B87D6}"/>
          </ac:spMkLst>
        </pc:spChg>
        <pc:picChg chg="add mod">
          <ac:chgData name="WILSON, JEFF" userId="ec2fd2b0-58bb-4a27-8c8f-2d76eb60123b" providerId="ADAL" clId="{E2E5F2DB-0D4D-8B41-A4AC-8D8184D1CE8D}" dt="2025-02-27T19:58:36.723" v="287"/>
          <ac:picMkLst>
            <pc:docMk/>
            <pc:sldMk cId="1070957181" sldId="380"/>
            <ac:picMk id="6" creationId="{850E6F46-2D27-5A98-3E4E-2B43B9683893}"/>
          </ac:picMkLst>
        </pc:picChg>
      </pc:sldChg>
      <pc:sldChg chg="addSp delSp modSp new mod">
        <pc:chgData name="WILSON, JEFF" userId="ec2fd2b0-58bb-4a27-8c8f-2d76eb60123b" providerId="ADAL" clId="{E2E5F2DB-0D4D-8B41-A4AC-8D8184D1CE8D}" dt="2025-02-27T20:36:07.117" v="846" actId="27636"/>
        <pc:sldMkLst>
          <pc:docMk/>
          <pc:sldMk cId="3679854664" sldId="381"/>
        </pc:sldMkLst>
        <pc:spChg chg="mod">
          <ac:chgData name="WILSON, JEFF" userId="ec2fd2b0-58bb-4a27-8c8f-2d76eb60123b" providerId="ADAL" clId="{E2E5F2DB-0D4D-8B41-A4AC-8D8184D1CE8D}" dt="2025-02-27T19:58:58.657" v="309" actId="20577"/>
          <ac:spMkLst>
            <pc:docMk/>
            <pc:sldMk cId="3679854664" sldId="381"/>
            <ac:spMk id="2" creationId="{43FE30B5-A3AE-9D32-D53A-EB32F7DD73B6}"/>
          </ac:spMkLst>
        </pc:spChg>
        <pc:spChg chg="mod">
          <ac:chgData name="WILSON, JEFF" userId="ec2fd2b0-58bb-4a27-8c8f-2d76eb60123b" providerId="ADAL" clId="{E2E5F2DB-0D4D-8B41-A4AC-8D8184D1CE8D}" dt="2025-02-27T20:36:07.117" v="846" actId="27636"/>
          <ac:spMkLst>
            <pc:docMk/>
            <pc:sldMk cId="3679854664" sldId="381"/>
            <ac:spMk id="3" creationId="{49CFDEAC-B886-17AB-2CA2-47E9EBF9CBFC}"/>
          </ac:spMkLst>
        </pc:spChg>
        <pc:picChg chg="add mod modCrop">
          <ac:chgData name="WILSON, JEFF" userId="ec2fd2b0-58bb-4a27-8c8f-2d76eb60123b" providerId="ADAL" clId="{E2E5F2DB-0D4D-8B41-A4AC-8D8184D1CE8D}" dt="2025-02-27T20:35:37.320" v="844" actId="18131"/>
          <ac:picMkLst>
            <pc:docMk/>
            <pc:sldMk cId="3679854664" sldId="381"/>
            <ac:picMk id="9" creationId="{40106E5F-9700-B92D-24A9-F85C60DEAD6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have read refactoring?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6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C76C-DF7B-9777-78BD-5057E34B3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BAD21-5F41-E96B-C1F4-20565130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21EBD-3CF8-481F-6211-CF36E20D7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patterns do you use?</a:t>
            </a:r>
          </a:p>
          <a:p>
            <a:endParaRPr lang="en-US"/>
          </a:p>
          <a:p>
            <a:r>
              <a:rPr lang="en-US"/>
              <a:t>Pattern refactors are useful for bigger changes.</a:t>
            </a:r>
          </a:p>
          <a:p>
            <a:r>
              <a:rPr lang="en-US"/>
              <a:t>Which brings me to how to do </a:t>
            </a:r>
            <a:r>
              <a:rPr lang="en-US" err="1"/>
              <a:t>refactorings</a:t>
            </a:r>
            <a:r>
              <a:rPr lang="en-US"/>
              <a:t> that aren’t already documented.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14922-05C4-528A-C053-CACE154EE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21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GoF</a:t>
            </a:r>
            <a:r>
              <a:rPr lang="en-US"/>
              <a:t> patterns are a good targets to move code towards. See </a:t>
            </a:r>
            <a:r>
              <a:rPr lang="en-US" err="1"/>
              <a:t>Kerievsky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Start with a foundation</a:t>
            </a:r>
          </a:p>
          <a:p>
            <a:endParaRPr lang="en-US"/>
          </a:p>
          <a:p>
            <a:r>
              <a:rPr lang="en-US"/>
              <a:t>Feathers gives help on what to do with code without tests.</a:t>
            </a:r>
          </a:p>
          <a:p>
            <a:r>
              <a:rPr lang="en-US"/>
              <a:t>He defines legacy code as code without 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35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8F338-664D-04B6-E666-31BA664DB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ED2407-FBA6-32A8-1279-6F30C78D6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7A585-8EC0-8A5B-0C81-C146F0919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one the shoulders of one dwarf</a:t>
            </a:r>
          </a:p>
          <a:p>
            <a:r>
              <a:rPr lang="en-US" dirty="0"/>
              <a:t>I introduced this plan last here at this very conference.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7D479-B182-3FAB-8402-CB528D8F5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99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E0EE-C478-0408-E6E9-EC30B168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2BE34-F1FF-E544-E460-117FF6ABC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C9F7D-FAF4-9484-EF2E-FBD70842F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I spoke mostly about step 4, where I discussed the steps for a large refactoring.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FD032-64CD-1851-5F9B-FC704557D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7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A19E4-CA43-B697-5100-29800768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DB8D2-CB14-670B-082D-5CDFB0490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A2C64-29ED-6A12-009A-132758603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talk will focus on steps 2 and 3 of refactoring planning.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F5B13-B79E-919F-740C-AD3A2DFD1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19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reading of course.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78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63CEB-3814-F311-A05A-9BDBFB19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6BB6A-7C7C-4C4A-E87F-1DC2416A3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49237-FB0D-CDED-1612-2453E7BCD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 are four structured techniques.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3FF7C-7AAA-9CCE-4BB3-EEAAFE31E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12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19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 threads accessing a shared object </a:t>
            </a:r>
          </a:p>
          <a:p>
            <a:endParaRPr lang="en-US"/>
          </a:p>
          <a:p>
            <a:r>
              <a:rPr lang="en-US"/>
              <a:t>AKA Agile modelling. Keep for just as long as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90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if you have existing unit test you can read those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2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43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 the second half of the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1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Spot the pattern in the pile of spaghetti.</a:t>
            </a:r>
          </a:p>
          <a:p>
            <a:r>
              <a:rPr lang="en-US" dirty="0"/>
              <a:t>An example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62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responsible for the orchestrator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3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 up this slide with the diagram on the page and highlighted.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56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27A90-2F75-0795-1677-BBECF2771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B47CE-421B-28F2-7201-84759C04D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DF033-6E85-32FA-E7E8-F5B86D23D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 up this slide with the diagram on the page and highlighted.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7DC47-8D2A-42B9-BA64-47D68749A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52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F4D6-108D-92CD-E6F2-7F77980F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9EBDB-530F-AE31-C8FB-69A8517A3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9D44E-6FEC-580C-2589-FC349AE53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 up this slide with the diagram on the page and highlighted.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BBFC1-95FA-B939-52BE-201EAE3B4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93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orchestrator is responsible for directing the call processor</a:t>
            </a:r>
          </a:p>
          <a:p>
            <a:endParaRPr lang="en-US"/>
          </a:p>
          <a:p>
            <a:r>
              <a:rPr lang="en-US"/>
              <a:t>Keep the diagram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X 5 = 25 possible combinations keeping track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46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BBBE-50C4-A936-BE83-36BFC110A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C5B55-1C42-9FA9-35F4-4DAD47EDD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AC2F9-477F-08CA-4490-70E61A819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FEB1B-9550-44C6-4E85-C36B1EA4E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07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EB729-49DC-28E3-38BF-D4484F4DA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870AD-956E-AFA2-1695-30116DDA6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1CCBB-945C-0D6C-A097-66CF86883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simplified from actual wild code.</a:t>
            </a:r>
          </a:p>
          <a:p>
            <a:endParaRPr lang="en-US" dirty="0"/>
          </a:p>
          <a:p>
            <a:r>
              <a:rPr lang="en-US" dirty="0"/>
              <a:t>What pattern could improve this code?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555FB-D512-C661-3BF5-97D03D83E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5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? Audience engagement.</a:t>
            </a:r>
          </a:p>
          <a:p>
            <a:r>
              <a:rPr lang="en-US"/>
              <a:t>Who refactors</a:t>
            </a:r>
          </a:p>
          <a:p>
            <a:r>
              <a:rPr lang="en-US"/>
              <a:t>Who does large refactors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1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credit if you said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9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alarm system do when the door open sensor fires?</a:t>
            </a:r>
          </a:p>
          <a:p>
            <a:r>
              <a:rPr lang="en-US" dirty="0"/>
              <a:t>It depends on the current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1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a rough set of connections between the code and part of the state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76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Fowler : Replace Type Code with State/Strategy</a:t>
            </a:r>
          </a:p>
          <a:p>
            <a:r>
              <a:rPr lang="en-US" dirty="0" err="1"/>
              <a:t>Kerievsky</a:t>
            </a:r>
            <a:r>
              <a:rPr lang="en-US" dirty="0"/>
              <a:t>: replace conditional calculations with Strategy</a:t>
            </a:r>
          </a:p>
          <a:p>
            <a:endParaRPr lang="en-US" dirty="0"/>
          </a:p>
          <a:p>
            <a:r>
              <a:rPr lang="en-US" dirty="0"/>
              <a:t>Used “substitute algorithm” refactoring to use the state machine to generate the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object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33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in the explicit state machine and controlling access to it helped me fix some threading issues present in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50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A0EEF-0E52-D06C-4456-603FF6FB4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E68D9-1C2D-FE89-914E-7BB59D248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1362F-73FD-71B3-5CC2-7B1EB8D71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Excerpts of code from a few slides back.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46FDE-4907-0F6B-5B90-E3433C56F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4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FF20D-5D34-C785-6426-66B4F8E36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2E7FA-8E2A-732D-4433-50C144155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E84CD-D77B-299B-AC9B-7049E7A7F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ended up using the state as a strategy for generating the default parameters.</a:t>
            </a:r>
          </a:p>
          <a:p>
            <a:endParaRPr lang="en-US" dirty="0"/>
          </a:p>
          <a:p>
            <a:r>
              <a:rPr lang="en-US" dirty="0"/>
              <a:t>This example shows the overlap between the state and strategy patterns.</a:t>
            </a:r>
          </a:p>
          <a:p>
            <a:r>
              <a:rPr lang="en-US" dirty="0"/>
              <a:t>The </a:t>
            </a:r>
            <a:r>
              <a:rPr lang="en-US" dirty="0" err="1"/>
              <a:t>uml</a:t>
            </a:r>
            <a:r>
              <a:rPr lang="en-US" dirty="0"/>
              <a:t> in gamma is the same.</a:t>
            </a:r>
          </a:p>
          <a:p>
            <a:r>
              <a:rPr lang="en-US" dirty="0"/>
              <a:t>Fowler has one refactoring for both.</a:t>
            </a:r>
          </a:p>
          <a:p>
            <a:r>
              <a:rPr lang="en-US" dirty="0"/>
              <a:t>It was difficult to show the code of state change/action logic, because it was diffuse across many parts of the app.</a:t>
            </a:r>
          </a:p>
          <a:p>
            <a:r>
              <a:rPr lang="en-US" dirty="0"/>
              <a:t>So I sowed code where a strategy pattern based on the state came into play.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A5009-CDF6-7A2B-BDBE-A8797469C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4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2D54B-9793-578C-13C1-49A221CF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EA5114-F8C8-31F8-F58F-EB0C48852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EDCDCA-59FA-C0C9-6DA7-451685CC2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9282-3DAA-9303-8335-CD839EE17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57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71D20-F617-D8B8-7060-76C2F42A6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BFA57-AD9E-DFB1-F0D8-505E443FC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451C0-BA22-3832-041F-E6158C2C4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658A-DE55-76F0-B64E-F7CD48555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0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patterns can you see here?</a:t>
            </a:r>
          </a:p>
          <a:p>
            <a:r>
              <a:rPr lang="en-US"/>
              <a:t>! Factory and Adapter.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68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5B43D-97D6-BF61-D7F8-58CE9968A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7CE61-50ED-9E1D-7D13-5BEDF7886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7384E-9302-C47F-6EDC-83D4D9EA1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the two patterns named on the classes</a:t>
            </a:r>
          </a:p>
          <a:p>
            <a:r>
              <a:rPr lang="en-US"/>
              <a:t>! Factory and Adapter.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4921F-546D-7B8D-A3FC-53F5DD506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7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Who knows of Gamma et all’s design patterns book?</a:t>
            </a:r>
            <a:br>
              <a:rPr lang="en-US"/>
            </a:br>
            <a:r>
              <a:rPr lang="en-US"/>
              <a:t>Who has actually read it?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2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7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back to refactoring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54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98720-489D-9730-ABEB-EC5D3BE4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4F30A-987E-1E1E-0D75-268BF7A3A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A3923-7D9D-95E0-FDC2-80FFB0E1B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5443C-6729-4788-31F9-DB62CD7E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8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3/3/2025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6"/>
            <a:ext cx="10225090" cy="3999401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3/3/2025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3/3/2025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3/3/2025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3/3/2025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3/3/2025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  <p:sldLayoutId id="2147483687" r:id="rId1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E465-3B6B-AE85-5685-A5E1BD943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OG Refactoring</a:t>
            </a:r>
            <a:br>
              <a:rPr lang="en-US" sz="3600"/>
            </a:br>
            <a:br>
              <a:rPr lang="en-US" sz="3600"/>
            </a:br>
            <a:r>
              <a:rPr lang="en-US" sz="3600"/>
              <a:t>(observing gamma)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61F96-B106-E89F-775C-0C7907156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1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F93D0-D2C7-70B2-CC1E-15830A81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BCD9-90E1-AA2A-E17B-9E9B8335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10465763" cy="767687"/>
          </a:xfrm>
        </p:spPr>
        <p:txBody>
          <a:bodyPr/>
          <a:lstStyle/>
          <a:p>
            <a:r>
              <a:rPr lang="en-US" dirty="0"/>
              <a:t>Continuing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3E18-3D4E-B870-A286-F5DAC51E76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922" y="2134915"/>
            <a:ext cx="5897563" cy="382614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Doctors, Lawyers, Dentists, Social Workers all do continuing ed for licensure.</a:t>
            </a:r>
          </a:p>
          <a:p>
            <a:pPr marL="0" indent="0">
              <a:buNone/>
            </a:pPr>
            <a:r>
              <a:rPr lang="en-US" sz="2400" dirty="0"/>
              <a:t>As software engineers we don’t get licenses, but we should study the advances and roots of our field.</a:t>
            </a:r>
          </a:p>
          <a:p>
            <a:pPr marL="0" indent="0">
              <a:buNone/>
            </a:pPr>
            <a:r>
              <a:rPr lang="en-US" sz="2400" dirty="0"/>
              <a:t>See me after the talk to sign off on your CEUs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1920F-FEEC-862F-8451-E75A31900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1FB166-9693-33CE-1F06-406FA401EDC5}"/>
              </a:ext>
            </a:extLst>
          </p:cNvPr>
          <p:cNvSpPr txBox="1">
            <a:spLocks/>
          </p:cNvSpPr>
          <p:nvPr/>
        </p:nvSpPr>
        <p:spPr>
          <a:xfrm>
            <a:off x="644921" y="1751071"/>
            <a:ext cx="10465763" cy="76768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Welcome to Dev nexus</a:t>
            </a:r>
          </a:p>
        </p:txBody>
      </p:sp>
      <p:pic>
        <p:nvPicPr>
          <p:cNvPr id="2050" name="Picture 2" descr="Profile for DEVNEXUS">
            <a:extLst>
              <a:ext uri="{FF2B5EF4-FFF2-40B4-BE49-F238E27FC236}">
                <a16:creationId xmlns:a16="http://schemas.microsoft.com/office/drawing/2014/main" id="{57AB4D0D-B4D3-ED4F-D887-50947C91D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56" y="219611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62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B04F-A7DF-9CDA-EB33-CA38EFB45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6CD182-E008-EFF3-3D46-7CFB782A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en-US"/>
              <a:t>What is refactoring?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F8ECC-DB69-DA86-7348-B6AED6EEF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/>
          <a:p>
            <a:r>
              <a:rPr lang="en-US"/>
              <a:t>A disciplined technique for restructuring an existing body of code, altering its internal structure without changing its external behavior.</a:t>
            </a:r>
          </a:p>
          <a:p>
            <a:endParaRPr lang="en-US"/>
          </a:p>
          <a:p>
            <a:r>
              <a:rPr lang="en-US" i="1"/>
              <a:t>“Any fool can write code that a computer can understand. Good programmers write code that humans can understand.” </a:t>
            </a:r>
          </a:p>
          <a:p>
            <a:pPr algn="r"/>
            <a:r>
              <a:rPr lang="en-US" i="1"/>
              <a:t>— Martin Fowler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7CAB5-1BF2-D801-B6C8-B5909BB62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103" y="2149892"/>
            <a:ext cx="4926097" cy="4028622"/>
          </a:xfrm>
        </p:spPr>
        <p:txBody>
          <a:bodyPr anchor="t"/>
          <a:lstStyle/>
          <a:p>
            <a:r>
              <a:rPr lang="en-US"/>
              <a:t>Refactoring lowers the cost of enhancements.</a:t>
            </a:r>
          </a:p>
          <a:p>
            <a:r>
              <a:rPr lang="en-US"/>
              <a:t>Refactoring is a part of day-to-day programming.</a:t>
            </a:r>
          </a:p>
          <a:p>
            <a:r>
              <a:rPr lang="en-US"/>
              <a:t>Automation is helpful but not essential.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7CEB3-DD98-3F2D-E51B-E234AE9A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B546-A0BA-FDF0-497A-24D98618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10465763" cy="767687"/>
          </a:xfrm>
        </p:spPr>
        <p:txBody>
          <a:bodyPr/>
          <a:lstStyle/>
          <a:p>
            <a:r>
              <a:rPr lang="en-US"/>
              <a:t>Why do we refactor?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FABF4-8192-A487-3B64-DCAE8796E3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922" y="2134916"/>
            <a:ext cx="5897563" cy="1294084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To make it better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AE404-03C6-D6B8-3816-A02DD6407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FD80E6-30B2-AD8B-E3B7-924C222CB46C}"/>
              </a:ext>
            </a:extLst>
          </p:cNvPr>
          <p:cNvSpPr txBox="1">
            <a:spLocks/>
          </p:cNvSpPr>
          <p:nvPr/>
        </p:nvSpPr>
        <p:spPr>
          <a:xfrm>
            <a:off x="6294437" y="3201716"/>
            <a:ext cx="5897563" cy="2759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83464" indent="-283464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Easier to change</a:t>
            </a:r>
          </a:p>
          <a:p>
            <a:r>
              <a:rPr lang="en-US" dirty="0"/>
              <a:t>Easier to understand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5B4E-C25F-98DD-2A51-359653652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F473-3298-1853-D7F3-AE4C8E66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Refactor towards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C33-75FB-84CC-C50A-D6669B1CA7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If it Stinks, Change it</a:t>
            </a:r>
          </a:p>
          <a:p>
            <a:r>
              <a:rPr lang="en-US"/>
              <a:t>- Grandma Beck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45342-231E-791C-BFF4-AD47A84A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DD624-9C52-6EC7-5F43-5EDB10B463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using patterns, naming the code using the pattern names makes it more quickly recognized.</a:t>
            </a:r>
          </a:p>
          <a:p>
            <a:r>
              <a:rPr lang="en-US" dirty="0"/>
              <a:t>Josh </a:t>
            </a:r>
            <a:r>
              <a:rPr lang="en-US" dirty="0" err="1"/>
              <a:t>Kerievsky</a:t>
            </a:r>
            <a:r>
              <a:rPr lang="en-US" dirty="0"/>
              <a:t> wrote a whole book on this topic.</a:t>
            </a:r>
          </a:p>
        </p:txBody>
      </p:sp>
    </p:spTree>
    <p:extLst>
      <p:ext uri="{BB962C8B-B14F-4D97-AF65-F5344CB8AC3E}">
        <p14:creationId xmlns:p14="http://schemas.microsoft.com/office/powerpoint/2010/main" val="158447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0D11B2-5331-659F-A4BA-5099688B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Standing on the shoulders of giants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D3E31B-4DB5-0DBA-6A00-0227BF2D5F4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Fowler and </a:t>
            </a:r>
            <a:r>
              <a:rPr lang="en-US" err="1">
                <a:ea typeface="+mn-lt"/>
                <a:cs typeface="+mn-lt"/>
              </a:rPr>
              <a:t>Kerievsky</a:t>
            </a:r>
            <a:r>
              <a:rPr lang="en-US">
                <a:ea typeface="+mn-lt"/>
                <a:cs typeface="+mn-lt"/>
              </a:rPr>
              <a:t> both talk about large </a:t>
            </a:r>
            <a:r>
              <a:rPr lang="en-US" err="1">
                <a:ea typeface="+mn-lt"/>
                <a:cs typeface="+mn-lt"/>
              </a:rPr>
              <a:t>refactorings</a:t>
            </a:r>
            <a:r>
              <a:rPr lang="en-US">
                <a:ea typeface="+mn-lt"/>
                <a:cs typeface="+mn-lt"/>
              </a:rPr>
              <a:t>, but don’t cover the details because they are too large.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9E950-3E6F-2C14-9FBA-81E15638DB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Gamma et al. (Gang of Four) “Design Patterns: Elements of Reusable Object-Oriented Software” 1994</a:t>
            </a:r>
          </a:p>
          <a:p>
            <a:r>
              <a:rPr lang="en-US" dirty="0"/>
              <a:t>Fowler  “Refactoring Improving the Design of Existing Code” 1999, 2018</a:t>
            </a:r>
          </a:p>
          <a:p>
            <a:r>
              <a:rPr lang="en-US" dirty="0" err="1"/>
              <a:t>Kerievsky</a:t>
            </a:r>
            <a:r>
              <a:rPr lang="en-US" dirty="0"/>
              <a:t> “Refactoring To Patterns” 2005</a:t>
            </a:r>
          </a:p>
          <a:p>
            <a:r>
              <a:rPr lang="en-US" dirty="0"/>
              <a:t>Feathers “Working Effectively with Legacy Code” 2005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2269-30C9-2B82-490D-4AA1C93F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3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37416-6792-374A-93A9-331ABA76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B992-BB22-6315-E630-37F3ADAD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 Step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47AF0-D197-A908-9A32-C857E7DDC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dealing with large </a:t>
            </a:r>
            <a:r>
              <a:rPr lang="en-US" err="1"/>
              <a:t>refactorings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FBE0-A2CA-50E8-4398-FAE246957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0DBE0-4327-14FB-8461-B83A8CC40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68E5-21A5-2ACF-1606-BF2D974F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plan to make a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5E66E-3F86-2EE0-FD24-DF9EF60FFB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Think of refactoring as a trip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5D1DA-E59F-89AC-C8BF-B5EF4D238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2787" y="2149892"/>
            <a:ext cx="4926097" cy="402862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Decide the Trip is Necessary</a:t>
            </a:r>
          </a:p>
          <a:p>
            <a:pPr>
              <a:buFont typeface="+mj-lt"/>
              <a:buAutoNum type="arabicPeriod"/>
            </a:pPr>
            <a:r>
              <a:rPr lang="en-US" dirty="0"/>
              <a:t>Understand the Landscape</a:t>
            </a:r>
          </a:p>
          <a:p>
            <a:pPr>
              <a:buFont typeface="+mj-lt"/>
              <a:buAutoNum type="arabicPeriod"/>
            </a:pPr>
            <a:r>
              <a:rPr lang="en-US" dirty="0"/>
              <a:t>Select a Destination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Chart Your Course</a:t>
            </a:r>
          </a:p>
          <a:p>
            <a:pPr>
              <a:buFont typeface="+mj-lt"/>
              <a:buAutoNum type="arabicPeriod"/>
            </a:pPr>
            <a:r>
              <a:rPr lang="en-US" dirty="0"/>
              <a:t>Make It So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7F6DF-0CB5-27C5-E608-9F88CBDA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34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FA8E5-432F-B611-FF80-34BC80F4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2AC8-3DBB-8270-CCB2-262E4D96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plan to make a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D48E-EDB5-0A16-D939-E5F6900B8A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Think of refactoring as a trip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D048-1B23-D59B-D89F-00FA43678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2787" y="2149892"/>
            <a:ext cx="4926097" cy="402862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/>
              <a:t>Decide the Trip is Necessary</a:t>
            </a:r>
          </a:p>
          <a:p>
            <a:pPr>
              <a:buFont typeface="+mj-lt"/>
              <a:buAutoNum type="arabicPeriod"/>
            </a:pPr>
            <a:r>
              <a:rPr lang="en-US" b="1"/>
              <a:t>Understand the Landscape</a:t>
            </a:r>
          </a:p>
          <a:p>
            <a:pPr>
              <a:buFont typeface="+mj-lt"/>
              <a:buAutoNum type="arabicPeriod"/>
            </a:pPr>
            <a:r>
              <a:rPr lang="en-US" b="1"/>
              <a:t>Select a Destination</a:t>
            </a:r>
          </a:p>
          <a:p>
            <a:pPr>
              <a:buFont typeface="+mj-lt"/>
              <a:buAutoNum type="arabicPeriod"/>
            </a:pPr>
            <a:r>
              <a:rPr lang="en-US"/>
              <a:t>Chart Your Course</a:t>
            </a:r>
          </a:p>
          <a:p>
            <a:pPr>
              <a:buFont typeface="+mj-lt"/>
              <a:buAutoNum type="arabicPeriod"/>
            </a:pPr>
            <a:r>
              <a:rPr lang="en-US"/>
              <a:t>Make It So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7D61-4C93-88E2-93EC-823CC26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5B79-5F9C-17BE-74D0-007F44AB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spaghetti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0485-6965-8035-DC84-B96602D22C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How do we make sense of what we have?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4142E-9F74-2DD1-DDF1-93EF363A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Content Placeholder 2" descr="Close-up of raw tagliatelle paste">
            <a:extLst>
              <a:ext uri="{FF2B5EF4-FFF2-40B4-BE49-F238E27FC236}">
                <a16:creationId xmlns:a16="http://schemas.microsoft.com/office/drawing/2014/main" id="{027DAB80-89C1-29DD-124A-6DAD4D7AF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5188" y="2559691"/>
            <a:ext cx="4926012" cy="3208642"/>
          </a:xfrm>
        </p:spPr>
      </p:pic>
    </p:spTree>
    <p:extLst>
      <p:ext uri="{BB962C8B-B14F-4D97-AF65-F5344CB8AC3E}">
        <p14:creationId xmlns:p14="http://schemas.microsoft.com/office/powerpoint/2010/main" val="77793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2E921-965F-3004-4197-C2C783FF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1804-51D2-08F3-D782-8947C88E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spaghetti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660C4-05BC-82FC-79E6-C8224AC7D2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How do we make sense of what we have?</a:t>
            </a:r>
          </a:p>
          <a:p>
            <a:pPr marL="342900" indent="-342900">
              <a:buAutoNum type="arabicPeriod"/>
            </a:pPr>
            <a:r>
              <a:rPr lang="en-US" dirty="0"/>
              <a:t>Scratch refactoring</a:t>
            </a:r>
          </a:p>
          <a:p>
            <a:pPr marL="342900" indent="-342900">
              <a:buAutoNum type="arabicPeriod"/>
            </a:pPr>
            <a:r>
              <a:rPr lang="en-US" dirty="0"/>
              <a:t>Diagram the code</a:t>
            </a:r>
          </a:p>
          <a:p>
            <a:pPr marL="342900" indent="-342900">
              <a:buAutoNum type="arabicPeriod"/>
            </a:pPr>
            <a:r>
              <a:rPr lang="en-US" dirty="0"/>
              <a:t>Write a narrative</a:t>
            </a:r>
          </a:p>
          <a:p>
            <a:pPr marL="342900" indent="-342900">
              <a:buAutoNum type="arabicPeriod"/>
            </a:pPr>
            <a:r>
              <a:rPr lang="en-US" dirty="0"/>
              <a:t>Add unit tests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98A80-DB06-20AB-30C9-811071E7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Content Placeholder 2" descr="Close-up of raw tagliatelle paste">
            <a:extLst>
              <a:ext uri="{FF2B5EF4-FFF2-40B4-BE49-F238E27FC236}">
                <a16:creationId xmlns:a16="http://schemas.microsoft.com/office/drawing/2014/main" id="{D6FCC8D2-666C-5775-9A0A-F47CA5E1D8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5188" y="2559691"/>
            <a:ext cx="4926012" cy="3208642"/>
          </a:xfrm>
        </p:spPr>
      </p:pic>
    </p:spTree>
    <p:extLst>
      <p:ext uri="{BB962C8B-B14F-4D97-AF65-F5344CB8AC3E}">
        <p14:creationId xmlns:p14="http://schemas.microsoft.com/office/powerpoint/2010/main" val="396470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B243-9ACD-D81E-83C5-D4FB93CC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Aaron </a:t>
            </a:r>
            <a:r>
              <a:rPr lang="en-US" err="1"/>
              <a:t>McClennen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37F77-1666-91CA-E5FB-C9791F2B65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have watched multiple codebases become legacy.</a:t>
            </a:r>
          </a:p>
          <a:p>
            <a:r>
              <a:rPr lang="en-US" dirty="0"/>
              <a:t>My first read of Fowler turned my life around.</a:t>
            </a:r>
          </a:p>
          <a:p>
            <a:r>
              <a:rPr lang="en-US" dirty="0"/>
              <a:t>Started writing code in 1990</a:t>
            </a:r>
          </a:p>
        </p:txBody>
      </p:sp>
      <p:pic>
        <p:nvPicPr>
          <p:cNvPr id="7" name="Picture Placeholder 6" descr="My evil twin">
            <a:extLst>
              <a:ext uri="{FF2B5EF4-FFF2-40B4-BE49-F238E27FC236}">
                <a16:creationId xmlns:a16="http://schemas.microsoft.com/office/drawing/2014/main" id="{7CF43378-48AA-E5CC-7F36-26976AA828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631" r="3631"/>
          <a:stretch>
            <a:fillRect/>
          </a:stretch>
        </p:blipFill>
        <p:spPr>
          <a:xfrm rot="5400000">
            <a:off x="6580188" y="1516063"/>
            <a:ext cx="4730750" cy="38258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CCAFE-3247-EAC0-E9C4-F1B190FE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7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2989-4E96-EEB0-8D18-15060DB7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Scratch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9AF8-B483-AACC-C373-B617F02EC28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From M. Feathers “Working effectively with Legacy Code”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DA91D-F088-3382-2EC9-4EBE8273C7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refactorings</a:t>
            </a:r>
            <a:r>
              <a:rPr lang="en-US" dirty="0"/>
              <a:t> to explore the structure and nature of the current code base.</a:t>
            </a:r>
          </a:p>
          <a:p>
            <a:r>
              <a:rPr lang="en-US" dirty="0"/>
              <a:t>Throw away the work (not the knowledge) when done.</a:t>
            </a:r>
          </a:p>
          <a:p>
            <a:r>
              <a:rPr lang="en-US" dirty="0"/>
              <a:t>Can be done without tests. Because it will be thrown away.</a:t>
            </a:r>
          </a:p>
          <a:p>
            <a:r>
              <a:rPr lang="en-US" dirty="0"/>
              <a:t>Automated </a:t>
            </a:r>
            <a:r>
              <a:rPr lang="en-US" dirty="0" err="1"/>
              <a:t>refactorings</a:t>
            </a:r>
            <a:r>
              <a:rPr lang="en-US" dirty="0"/>
              <a:t> make this go quickly.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67610-2BAC-5396-2FBB-B2E7BF81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B3C866-3244-EE41-C196-1A1A62948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193818"/>
            <a:ext cx="5019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6F4C-1B66-F268-1622-1B9C4E22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7E1B0-B1F8-2BF4-A11E-3514E1F5030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Draw Circles and Arrows to get a sense of what the parts of the system are.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EDC2A-0EAF-FC5E-1943-D380E6044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103" y="2149892"/>
            <a:ext cx="4926097" cy="996720"/>
          </a:xfrm>
        </p:spPr>
        <p:txBody>
          <a:bodyPr/>
          <a:lstStyle/>
          <a:p>
            <a:r>
              <a:rPr lang="en-US" dirty="0"/>
              <a:t>This is Also in Feathers as “sketches”</a:t>
            </a:r>
          </a:p>
          <a:p>
            <a:r>
              <a:rPr lang="en-US" dirty="0"/>
              <a:t>Or Agile Modeling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DC388-FA3F-EC09-9B5E-D42F5390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3C33B-E148-4E83-87F8-6B13FA84AE91}"/>
              </a:ext>
            </a:extLst>
          </p:cNvPr>
          <p:cNvSpPr/>
          <p:nvPr/>
        </p:nvSpPr>
        <p:spPr>
          <a:xfrm>
            <a:off x="1320800" y="3146612"/>
            <a:ext cx="5970495" cy="699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Call Processor Register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8218082-54B3-2E2A-9003-0396C30A463C}"/>
              </a:ext>
            </a:extLst>
          </p:cNvPr>
          <p:cNvSpPr/>
          <p:nvPr/>
        </p:nvSpPr>
        <p:spPr>
          <a:xfrm>
            <a:off x="1295409" y="5375186"/>
            <a:ext cx="5970495" cy="699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Agent Register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BA63BF-05A8-6C85-D61B-9D980E3BF1AE}"/>
              </a:ext>
            </a:extLst>
          </p:cNvPr>
          <p:cNvSpPr/>
          <p:nvPr/>
        </p:nvSpPr>
        <p:spPr>
          <a:xfrm>
            <a:off x="3657599" y="4142540"/>
            <a:ext cx="1696065" cy="996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Call Details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20878C-8C71-0A31-96B4-0DDCEF649C09}"/>
              </a:ext>
            </a:extLst>
          </p:cNvPr>
          <p:cNvCxnSpPr>
            <a:endCxn id="10" idx="1"/>
          </p:cNvCxnSpPr>
          <p:nvPr/>
        </p:nvCxnSpPr>
        <p:spPr>
          <a:xfrm flipV="1">
            <a:off x="2802194" y="4640882"/>
            <a:ext cx="855405" cy="90451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068D3C-A530-0E11-B2FD-BA5FFEAA69A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315497" y="3690284"/>
            <a:ext cx="1342102" cy="95059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813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F29B-97BF-5A67-27EA-C4F6D3F6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 a narrative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2C4F9-A48E-A9BC-3E90-2D66EFF0157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 like this one for complex methods to get a sense of the existing logic.</a:t>
            </a:r>
          </a:p>
          <a:p>
            <a:r>
              <a:rPr lang="en-US"/>
              <a:t>Putting the logic in your own words helps you internalize 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3940D-A39B-36B4-D9D2-357407D9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9" name="Content Placeholder 18" descr="Person sitting and writing">
            <a:extLst>
              <a:ext uri="{FF2B5EF4-FFF2-40B4-BE49-F238E27FC236}">
                <a16:creationId xmlns:a16="http://schemas.microsoft.com/office/drawing/2014/main" id="{1E8EF2AB-353E-11F8-1F15-9EBF32E86A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5188" y="2522851"/>
            <a:ext cx="4926012" cy="3282323"/>
          </a:xfrm>
        </p:spPr>
      </p:pic>
    </p:spTree>
    <p:extLst>
      <p:ext uri="{BB962C8B-B14F-4D97-AF65-F5344CB8AC3E}">
        <p14:creationId xmlns:p14="http://schemas.microsoft.com/office/powerpoint/2010/main" val="54001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1B0C-336C-29C8-8F75-501AFC17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FCD0-8A5A-FD6F-8395-E7F9987D3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1866465"/>
            <a:ext cx="4926096" cy="2092888"/>
          </a:xfrm>
        </p:spPr>
        <p:txBody>
          <a:bodyPr/>
          <a:lstStyle/>
          <a:p>
            <a:r>
              <a:rPr lang="en-US" dirty="0"/>
              <a:t>When code has no tests, Feathers suggest writing “Characterization Tests”.</a:t>
            </a:r>
          </a:p>
          <a:p>
            <a:r>
              <a:rPr lang="en-US" dirty="0"/>
              <a:t>By changing the inputs to get full coverage you will understand what the class or method is doing.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746FC-DB3E-6160-AB09-99B3A75C85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Characterization Tests capture what the code does currently</a:t>
            </a:r>
          </a:p>
          <a:p>
            <a:r>
              <a:rPr lang="en-US" dirty="0"/>
              <a:t>Use a coverage tool to see what branches are tested.</a:t>
            </a:r>
          </a:p>
          <a:p>
            <a:r>
              <a:rPr lang="en-US" dirty="0"/>
              <a:t>After the initial run fails, set the expected result to the behavior of the current code.</a:t>
            </a:r>
          </a:p>
          <a:p>
            <a:r>
              <a:rPr lang="en-US" dirty="0"/>
              <a:t>Write additional tests to get fullish coverage.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6D81-F23A-38A9-BE3F-CD1491E4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9BD2E-DC93-40C9-4B5A-D45BAD5C9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111" y="3738296"/>
            <a:ext cx="4372585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30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D9A5-63A7-AADB-3EC1-1FC399DF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know what the code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D6E9-D415-FB77-3C12-C4FFB26B12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Three techniques to understand the code</a:t>
            </a:r>
          </a:p>
          <a:p>
            <a:pPr marL="342900" indent="-342900">
              <a:buAutoNum type="arabicPeriod"/>
            </a:pPr>
            <a:r>
              <a:rPr lang="en-US" dirty="0"/>
              <a:t>Scratch refactoring</a:t>
            </a:r>
          </a:p>
          <a:p>
            <a:pPr marL="342900" indent="-342900">
              <a:buAutoNum type="arabicPeriod"/>
            </a:pPr>
            <a:r>
              <a:rPr lang="en-US" dirty="0"/>
              <a:t>Diagram the code</a:t>
            </a:r>
          </a:p>
          <a:p>
            <a:pPr marL="342900" indent="-342900">
              <a:buAutoNum type="arabicPeriod"/>
            </a:pPr>
            <a:r>
              <a:rPr lang="en-US" dirty="0"/>
              <a:t>Write a narrative</a:t>
            </a:r>
          </a:p>
          <a:p>
            <a:pPr marL="342900" indent="-342900">
              <a:buAutoNum type="arabicPeriod"/>
            </a:pPr>
            <a:r>
              <a:rPr lang="en-US" dirty="0"/>
              <a:t>Add unit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556D4-6897-2893-F005-84B04E28BC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b="1"/>
              <a:t>Now what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490D3-5F89-1B5F-8F57-D70D6DE4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04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FF8C-4385-F6BE-0F2E-EB5A4D15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Spotting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EC859-7FD3-6C12-2260-B58CA911A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7C366-9809-3DA7-98D9-0AD8D20F5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8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D52E1-CEF5-15D1-8D68-673536E93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B1CF-9340-426F-23F9-C6406381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55426-7DBE-300A-D52D-80E48C6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2FEB6-F97E-FD3E-0407-EFDB6EB0E90F}"/>
              </a:ext>
            </a:extLst>
          </p:cNvPr>
          <p:cNvSpPr/>
          <p:nvPr/>
        </p:nvSpPr>
        <p:spPr>
          <a:xfrm>
            <a:off x="4329051" y="3385316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5BC365-E83F-4B7C-831D-880669517D51}"/>
              </a:ext>
            </a:extLst>
          </p:cNvPr>
          <p:cNvSpPr/>
          <p:nvPr/>
        </p:nvSpPr>
        <p:spPr>
          <a:xfrm>
            <a:off x="667160" y="3070037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6BA159-2BD2-AA4B-16F0-74B3FABD6D42}"/>
              </a:ext>
            </a:extLst>
          </p:cNvPr>
          <p:cNvSpPr/>
          <p:nvPr/>
        </p:nvSpPr>
        <p:spPr>
          <a:xfrm>
            <a:off x="8465954" y="4766459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EB81A2-91EB-D4A0-9D46-7956C8645851}"/>
              </a:ext>
            </a:extLst>
          </p:cNvPr>
          <p:cNvSpPr/>
          <p:nvPr/>
        </p:nvSpPr>
        <p:spPr>
          <a:xfrm>
            <a:off x="8619011" y="3564287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8E4660-980D-9768-ADFA-7D759A7099B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377207" y="3634115"/>
            <a:ext cx="1951844" cy="746446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1A4D81-66BE-EA41-5CCC-72F816E0690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14110" y="4977866"/>
            <a:ext cx="1951844" cy="10554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D29267-F2F9-0233-8608-E4A43A3D292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514110" y="3881240"/>
            <a:ext cx="2104901" cy="15694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Arrow: Bent 2">
            <a:extLst>
              <a:ext uri="{FF2B5EF4-FFF2-40B4-BE49-F238E27FC236}">
                <a16:creationId xmlns:a16="http://schemas.microsoft.com/office/drawing/2014/main" id="{3D40C312-55C3-65B7-6295-9538EF920B0F}"/>
              </a:ext>
            </a:extLst>
          </p:cNvPr>
          <p:cNvSpPr/>
          <p:nvPr/>
        </p:nvSpPr>
        <p:spPr>
          <a:xfrm rot="5400000">
            <a:off x="636493" y="1974137"/>
            <a:ext cx="925270" cy="926898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3974D40E-46F5-09D8-795D-F4C4F101ECAC}"/>
              </a:ext>
            </a:extLst>
          </p:cNvPr>
          <p:cNvSpPr/>
          <p:nvPr/>
        </p:nvSpPr>
        <p:spPr>
          <a:xfrm>
            <a:off x="1838036" y="1853247"/>
            <a:ext cx="2115128" cy="1046974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Audio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42586-DA0B-2046-6077-F12990E767AE}"/>
              </a:ext>
            </a:extLst>
          </p:cNvPr>
          <p:cNvSpPr txBox="1"/>
          <p:nvPr/>
        </p:nvSpPr>
        <p:spPr>
          <a:xfrm>
            <a:off x="3953164" y="197495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Agent Headset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7D3990-7349-ECC1-9509-DD8972D6CD57}"/>
              </a:ext>
            </a:extLst>
          </p:cNvPr>
          <p:cNvSpPr/>
          <p:nvPr/>
        </p:nvSpPr>
        <p:spPr>
          <a:xfrm>
            <a:off x="819560" y="3222437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EF7348-218B-DCD2-50ED-569C41A70A53}"/>
              </a:ext>
            </a:extLst>
          </p:cNvPr>
          <p:cNvSpPr/>
          <p:nvPr/>
        </p:nvSpPr>
        <p:spPr>
          <a:xfrm>
            <a:off x="8771411" y="3716687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C423DE-E8C0-6A4F-E438-84AC415FE1BD}"/>
              </a:ext>
            </a:extLst>
          </p:cNvPr>
          <p:cNvSpPr/>
          <p:nvPr/>
        </p:nvSpPr>
        <p:spPr>
          <a:xfrm>
            <a:off x="8618354" y="4918859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</p:spTree>
    <p:extLst>
      <p:ext uri="{BB962C8B-B14F-4D97-AF65-F5344CB8AC3E}">
        <p14:creationId xmlns:p14="http://schemas.microsoft.com/office/powerpoint/2010/main" val="14603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E06A-D23F-9FFD-BA74-A4C14A62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7748C-98EB-7C85-62D9-CD956FB1D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149892"/>
            <a:ext cx="10225089" cy="2320508"/>
          </a:xfrm>
        </p:spPr>
        <p:txBody>
          <a:bodyPr/>
          <a:lstStyle/>
          <a:p>
            <a:r>
              <a:rPr lang="en-US" dirty="0"/>
              <a:t>Orchestrator is multithreaded web app.</a:t>
            </a:r>
          </a:p>
          <a:p>
            <a:r>
              <a:rPr lang="en-US" dirty="0"/>
              <a:t>The Call Processor intercepts and adjusts the audio stream that goes to the Agent</a:t>
            </a:r>
          </a:p>
          <a:p>
            <a:r>
              <a:rPr lang="en-US" dirty="0"/>
              <a:t>The Orchestrator tells the Call Processor what to do with the audio stream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E6628-AD49-72F4-AD17-111D3B82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B0FF5C-9D36-E025-32D7-70F06740B145}"/>
              </a:ext>
            </a:extLst>
          </p:cNvPr>
          <p:cNvSpPr/>
          <p:nvPr/>
        </p:nvSpPr>
        <p:spPr>
          <a:xfrm>
            <a:off x="7413997" y="4265849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BC1EE7-A755-E5CC-99AA-3143EF3688B6}"/>
              </a:ext>
            </a:extLst>
          </p:cNvPr>
          <p:cNvSpPr/>
          <p:nvPr/>
        </p:nvSpPr>
        <p:spPr>
          <a:xfrm>
            <a:off x="3067957" y="4958872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82B54-2523-56E0-312D-C749A150FCEB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4778004" y="5261094"/>
            <a:ext cx="2635993" cy="261856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Arrow: Bent 8">
            <a:extLst>
              <a:ext uri="{FF2B5EF4-FFF2-40B4-BE49-F238E27FC236}">
                <a16:creationId xmlns:a16="http://schemas.microsoft.com/office/drawing/2014/main" id="{9056F288-BEE9-9B20-DE06-3D86172B56F2}"/>
              </a:ext>
            </a:extLst>
          </p:cNvPr>
          <p:cNvSpPr/>
          <p:nvPr/>
        </p:nvSpPr>
        <p:spPr>
          <a:xfrm rot="5400000">
            <a:off x="2947356" y="4163870"/>
            <a:ext cx="663108" cy="926898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1EC92F04-4E2A-44D8-D1A9-D79D8A013FF4}"/>
              </a:ext>
            </a:extLst>
          </p:cNvPr>
          <p:cNvSpPr/>
          <p:nvPr/>
        </p:nvSpPr>
        <p:spPr>
          <a:xfrm>
            <a:off x="4017818" y="4208543"/>
            <a:ext cx="1951844" cy="750329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Audio Stream</a:t>
            </a:r>
          </a:p>
        </p:txBody>
      </p:sp>
    </p:spTree>
    <p:extLst>
      <p:ext uri="{BB962C8B-B14F-4D97-AF65-F5344CB8AC3E}">
        <p14:creationId xmlns:p14="http://schemas.microsoft.com/office/powerpoint/2010/main" val="1791756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B3D3F-56CA-3A3E-35EA-397A52EF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7551-2E85-C5C4-AFE0-DE61E3E2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8BC2-3E72-9399-B1AB-D291F382A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1853247"/>
            <a:ext cx="10225089" cy="2154253"/>
          </a:xfrm>
        </p:spPr>
        <p:txBody>
          <a:bodyPr/>
          <a:lstStyle/>
          <a:p>
            <a:r>
              <a:rPr lang="en-US" dirty="0"/>
              <a:t>The Agent Applications tell the orchestrator who the agent is and what they can do.</a:t>
            </a:r>
          </a:p>
          <a:p>
            <a:r>
              <a:rPr lang="en-US" dirty="0"/>
              <a:t>Data flows asynchronously between the systems in both directions.</a:t>
            </a:r>
          </a:p>
          <a:p>
            <a:r>
              <a:rPr lang="en-US" dirty="0"/>
              <a:t>App 2 has a websocket for real time updates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826FC-4CB4-5B04-DED1-8ECD7342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3D45E5-944F-84C6-52F8-0D7538227A35}"/>
              </a:ext>
            </a:extLst>
          </p:cNvPr>
          <p:cNvSpPr/>
          <p:nvPr/>
        </p:nvSpPr>
        <p:spPr>
          <a:xfrm>
            <a:off x="2666506" y="4013389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3B9CE5-9E92-A1F8-E17A-02B1D9102B43}"/>
              </a:ext>
            </a:extLst>
          </p:cNvPr>
          <p:cNvSpPr/>
          <p:nvPr/>
        </p:nvSpPr>
        <p:spPr>
          <a:xfrm>
            <a:off x="6803409" y="5394532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958581-F4D7-B642-ECFE-0EF441308899}"/>
              </a:ext>
            </a:extLst>
          </p:cNvPr>
          <p:cNvSpPr/>
          <p:nvPr/>
        </p:nvSpPr>
        <p:spPr>
          <a:xfrm>
            <a:off x="6956466" y="4192360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093122-A2EC-E08D-9D93-DE158F91BFE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851565" y="5605939"/>
            <a:ext cx="1951844" cy="10554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0E3597-D941-A9A2-08A6-2D804F56A0F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851565" y="4509313"/>
            <a:ext cx="2104901" cy="15694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277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C5EBC-5236-6D43-92EA-6A1A45DA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0FB6-2E0F-661F-3EB9-3AC7EAFF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3F354-809F-9671-6AFB-D17CAF4E2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149893"/>
            <a:ext cx="10225089" cy="1668092"/>
          </a:xfrm>
        </p:spPr>
        <p:txBody>
          <a:bodyPr/>
          <a:lstStyle/>
          <a:p>
            <a:r>
              <a:rPr lang="en-US" dirty="0"/>
              <a:t>Multiple instances of the call processor can be on the call.</a:t>
            </a:r>
          </a:p>
          <a:p>
            <a:r>
              <a:rPr lang="en-US" dirty="0"/>
              <a:t>Multiple agents can be on the call at once.</a:t>
            </a:r>
          </a:p>
          <a:p>
            <a:r>
              <a:rPr lang="en-US" dirty="0"/>
              <a:t>Call Processors and Agent Apps can connect and disconnect at will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9C8DB-32BB-6EEF-B3B3-71E24D7F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54C0D5-5E80-1777-BEE8-E1E242939F6D}"/>
              </a:ext>
            </a:extLst>
          </p:cNvPr>
          <p:cNvSpPr/>
          <p:nvPr/>
        </p:nvSpPr>
        <p:spPr>
          <a:xfrm>
            <a:off x="4434095" y="4038183"/>
            <a:ext cx="2185059" cy="1990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078951-CF10-98D0-A874-70C1A2AFBC0A}"/>
              </a:ext>
            </a:extLst>
          </p:cNvPr>
          <p:cNvSpPr/>
          <p:nvPr/>
        </p:nvSpPr>
        <p:spPr>
          <a:xfrm>
            <a:off x="864570" y="4386250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5F139A-D72D-8E1D-4E54-238CA944459B}"/>
              </a:ext>
            </a:extLst>
          </p:cNvPr>
          <p:cNvSpPr/>
          <p:nvPr/>
        </p:nvSpPr>
        <p:spPr>
          <a:xfrm>
            <a:off x="8570998" y="5419326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0857A1-5046-EAAC-7BB0-15482BE67DA1}"/>
              </a:ext>
            </a:extLst>
          </p:cNvPr>
          <p:cNvSpPr/>
          <p:nvPr/>
        </p:nvSpPr>
        <p:spPr>
          <a:xfrm>
            <a:off x="8724055" y="4217154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218A42-EDF1-268F-EEBB-AC9BED9D4C2E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2574617" y="4950328"/>
            <a:ext cx="1859478" cy="8310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E4A4B2-BAB0-D32C-F460-8E565BC8441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619154" y="5630733"/>
            <a:ext cx="1951844" cy="10554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03E8F1-4FC5-6758-11DE-76C726D22FF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619154" y="4534107"/>
            <a:ext cx="2104901" cy="15694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BAFB45-1351-F7D1-908A-5BDF1272DEE7}"/>
              </a:ext>
            </a:extLst>
          </p:cNvPr>
          <p:cNvSpPr/>
          <p:nvPr/>
        </p:nvSpPr>
        <p:spPr>
          <a:xfrm>
            <a:off x="1016970" y="4538650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70934E-8693-3589-15AB-3F00F0E480D0}"/>
              </a:ext>
            </a:extLst>
          </p:cNvPr>
          <p:cNvSpPr/>
          <p:nvPr/>
        </p:nvSpPr>
        <p:spPr>
          <a:xfrm>
            <a:off x="1169370" y="4691050"/>
            <a:ext cx="1710047" cy="11281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Call Processor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FDD22B-355C-FDDA-AD89-C3867F7363DD}"/>
              </a:ext>
            </a:extLst>
          </p:cNvPr>
          <p:cNvSpPr/>
          <p:nvPr/>
        </p:nvSpPr>
        <p:spPr>
          <a:xfrm>
            <a:off x="8876455" y="4369554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17BA0E7-88E0-3D54-CE92-F3619DF1E33C}"/>
              </a:ext>
            </a:extLst>
          </p:cNvPr>
          <p:cNvSpPr/>
          <p:nvPr/>
        </p:nvSpPr>
        <p:spPr>
          <a:xfrm>
            <a:off x="9028855" y="4521954"/>
            <a:ext cx="1710047" cy="6339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44BE99-CBE2-1147-055C-79F59864B237}"/>
              </a:ext>
            </a:extLst>
          </p:cNvPr>
          <p:cNvSpPr/>
          <p:nvPr/>
        </p:nvSpPr>
        <p:spPr>
          <a:xfrm>
            <a:off x="8723398" y="5571726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2B007DF-33EC-81DF-E838-6BB3D91509F7}"/>
              </a:ext>
            </a:extLst>
          </p:cNvPr>
          <p:cNvSpPr/>
          <p:nvPr/>
        </p:nvSpPr>
        <p:spPr>
          <a:xfrm>
            <a:off x="8875798" y="5724126"/>
            <a:ext cx="1995402" cy="6339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</p:spTree>
    <p:extLst>
      <p:ext uri="{BB962C8B-B14F-4D97-AF65-F5344CB8AC3E}">
        <p14:creationId xmlns:p14="http://schemas.microsoft.com/office/powerpoint/2010/main" val="402240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7068-DF4E-C5A3-3FF8-71193E64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M. Jeff Wilson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4055B-D646-E861-0998-B30D0AA23C1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err="1"/>
              <a:t>SAFe</a:t>
            </a:r>
            <a:r>
              <a:rPr lang="en-US"/>
              <a:t> 6.0 SPCT</a:t>
            </a:r>
          </a:p>
          <a:p>
            <a:r>
              <a:rPr lang="en-US"/>
              <a:t>Old school gamer</a:t>
            </a:r>
          </a:p>
          <a:p>
            <a:r>
              <a:rPr lang="en-US"/>
              <a:t>Coding since 1981</a:t>
            </a:r>
          </a:p>
        </p:txBody>
      </p:sp>
      <p:pic>
        <p:nvPicPr>
          <p:cNvPr id="7" name="Picture Placeholder 6" descr="A person holding a cup&#10;&#10;Description automatically generated">
            <a:extLst>
              <a:ext uri="{FF2B5EF4-FFF2-40B4-BE49-F238E27FC236}">
                <a16:creationId xmlns:a16="http://schemas.microsoft.com/office/drawing/2014/main" id="{49C5E8B4-D17A-2ADF-ADAB-56668A48CAB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5209" b="1520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6084B-1FBE-7726-63CE-FA7A424D2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52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BBD3-E285-B565-E73F-62DD2654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Processor 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D9117-2231-9DB1-DC2C-A86987423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518277"/>
            <a:ext cx="7018589" cy="3069735"/>
          </a:xfrm>
        </p:spPr>
        <p:txBody>
          <a:bodyPr/>
          <a:lstStyle/>
          <a:p>
            <a:r>
              <a:rPr lang="en-US" dirty="0"/>
              <a:t>Redact a set of values from the call.</a:t>
            </a:r>
          </a:p>
          <a:p>
            <a:r>
              <a:rPr lang="en-US" dirty="0"/>
              <a:t>Send tokens to orchestrator.</a:t>
            </a:r>
          </a:p>
          <a:p>
            <a:r>
              <a:rPr lang="en-US" dirty="0"/>
              <a:t>Send a transcript of the call to a location.</a:t>
            </a:r>
          </a:p>
          <a:p>
            <a:r>
              <a:rPr lang="en-US" dirty="0"/>
              <a:t>Send an audio stream of the call to a second location.</a:t>
            </a:r>
          </a:p>
          <a:p>
            <a:r>
              <a:rPr lang="en-US" dirty="0"/>
              <a:t>Record the call.</a:t>
            </a:r>
          </a:p>
          <a:p>
            <a:r>
              <a:rPr lang="en-US" dirty="0"/>
              <a:t>Do nothing. (All flags false)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A6E81-BEDD-08F8-31D0-3FBA3BF9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32AAE-D065-D5CF-5D06-6DE4D11BBA72}"/>
              </a:ext>
            </a:extLst>
          </p:cNvPr>
          <p:cNvSpPr txBox="1"/>
          <p:nvPr/>
        </p:nvSpPr>
        <p:spPr>
          <a:xfrm>
            <a:off x="646111" y="1654925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5 Call Processor Flags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779A2B2F-FE53-9283-8E75-B61A5F78DE08}"/>
              </a:ext>
            </a:extLst>
          </p:cNvPr>
          <p:cNvSpPr/>
          <p:nvPr/>
        </p:nvSpPr>
        <p:spPr>
          <a:xfrm>
            <a:off x="7373834" y="601662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Redact</a:t>
            </a:r>
          </a:p>
        </p:txBody>
      </p:sp>
      <p:sp>
        <p:nvSpPr>
          <p:cNvPr id="8" name="Wave 7">
            <a:extLst>
              <a:ext uri="{FF2B5EF4-FFF2-40B4-BE49-F238E27FC236}">
                <a16:creationId xmlns:a16="http://schemas.microsoft.com/office/drawing/2014/main" id="{6832D0B7-D54A-08E6-AE20-4CD6E8B0C230}"/>
              </a:ext>
            </a:extLst>
          </p:cNvPr>
          <p:cNvSpPr/>
          <p:nvPr/>
        </p:nvSpPr>
        <p:spPr>
          <a:xfrm>
            <a:off x="7563258" y="1712410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Tokens</a:t>
            </a:r>
          </a:p>
        </p:txBody>
      </p:sp>
      <p:sp>
        <p:nvSpPr>
          <p:cNvPr id="9" name="Wave 8">
            <a:extLst>
              <a:ext uri="{FF2B5EF4-FFF2-40B4-BE49-F238E27FC236}">
                <a16:creationId xmlns:a16="http://schemas.microsoft.com/office/drawing/2014/main" id="{A1B65988-F792-4EAA-DDED-BDB0195049DF}"/>
              </a:ext>
            </a:extLst>
          </p:cNvPr>
          <p:cNvSpPr/>
          <p:nvPr/>
        </p:nvSpPr>
        <p:spPr>
          <a:xfrm>
            <a:off x="7740979" y="2764944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Transcribe</a:t>
            </a:r>
          </a:p>
        </p:txBody>
      </p:sp>
      <p:sp>
        <p:nvSpPr>
          <p:cNvPr id="10" name="Wave 9">
            <a:extLst>
              <a:ext uri="{FF2B5EF4-FFF2-40B4-BE49-F238E27FC236}">
                <a16:creationId xmlns:a16="http://schemas.microsoft.com/office/drawing/2014/main" id="{0F427913-C7BF-F902-DD5C-37C982DD3067}"/>
              </a:ext>
            </a:extLst>
          </p:cNvPr>
          <p:cNvSpPr/>
          <p:nvPr/>
        </p:nvSpPr>
        <p:spPr>
          <a:xfrm>
            <a:off x="7918700" y="3883949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</a:t>
            </a:r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1944C0A8-D777-5ABD-0063-593615581DEC}"/>
              </a:ext>
            </a:extLst>
          </p:cNvPr>
          <p:cNvSpPr/>
          <p:nvPr/>
        </p:nvSpPr>
        <p:spPr>
          <a:xfrm>
            <a:off x="8121899" y="4962219"/>
            <a:ext cx="2050473" cy="1251585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Record</a:t>
            </a:r>
          </a:p>
        </p:txBody>
      </p:sp>
    </p:spTree>
    <p:extLst>
      <p:ext uri="{BB962C8B-B14F-4D97-AF65-F5344CB8AC3E}">
        <p14:creationId xmlns:p14="http://schemas.microsoft.com/office/powerpoint/2010/main" val="128865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3B2812-7307-DC83-CC72-9B1B8ACC2323}"/>
              </a:ext>
            </a:extLst>
          </p:cNvPr>
          <p:cNvSpPr/>
          <p:nvPr/>
        </p:nvSpPr>
        <p:spPr>
          <a:xfrm>
            <a:off x="6428509" y="4636655"/>
            <a:ext cx="2955636" cy="178261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CA245-1EB3-6464-B6FB-F66B0DD6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Criteria for 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6F90-8E7F-B4E6-1D50-806F2F22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149892"/>
            <a:ext cx="10225089" cy="2957817"/>
          </a:xfrm>
        </p:spPr>
        <p:txBody>
          <a:bodyPr/>
          <a:lstStyle/>
          <a:p>
            <a:r>
              <a:rPr lang="en-US" dirty="0"/>
              <a:t>Number of customer service agents on the call</a:t>
            </a:r>
          </a:p>
          <a:p>
            <a:r>
              <a:rPr lang="en-US" dirty="0"/>
              <a:t>Agent location: Office/Work from Home</a:t>
            </a:r>
          </a:p>
          <a:p>
            <a:r>
              <a:rPr lang="en-US" dirty="0"/>
              <a:t>Agent language: English/Spanish</a:t>
            </a:r>
          </a:p>
          <a:p>
            <a:r>
              <a:rPr lang="en-US" dirty="0"/>
              <a:t>Agent group: Each group has different responsibilities and restrictions</a:t>
            </a:r>
          </a:p>
          <a:p>
            <a:r>
              <a:rPr lang="en-US" dirty="0"/>
              <a:t>Which agent applications are connected to the call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2F023-A239-4FD3-4794-5E76D1CC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21EFD2-3A10-47E5-14A3-7EDEB43BE458}"/>
              </a:ext>
            </a:extLst>
          </p:cNvPr>
          <p:cNvSpPr/>
          <p:nvPr/>
        </p:nvSpPr>
        <p:spPr>
          <a:xfrm>
            <a:off x="2666506" y="4932218"/>
            <a:ext cx="2185059" cy="1071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Orchestrator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7E80A0-300A-BDDB-642F-CDAD92512AF5}"/>
              </a:ext>
            </a:extLst>
          </p:cNvPr>
          <p:cNvSpPr/>
          <p:nvPr/>
        </p:nvSpPr>
        <p:spPr>
          <a:xfrm>
            <a:off x="6803409" y="5687150"/>
            <a:ext cx="1995402" cy="3412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171A86-871F-9872-1AE4-1C0BF38E81BF}"/>
              </a:ext>
            </a:extLst>
          </p:cNvPr>
          <p:cNvSpPr/>
          <p:nvPr/>
        </p:nvSpPr>
        <p:spPr>
          <a:xfrm>
            <a:off x="6956466" y="4965389"/>
            <a:ext cx="1710047" cy="3412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App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1337E9-697C-9882-7F51-76499721226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851565" y="5605939"/>
            <a:ext cx="1951844" cy="251856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3BF033-3095-E8D6-A7D2-C56E728D90C5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>
            <a:off x="4851565" y="5136034"/>
            <a:ext cx="2104901" cy="33201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6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19E1-82A3-482C-066E-1316AFFBC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C052-3547-A1BD-93CE-F74C6350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Build the flags for call processor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696F7-98BB-5501-4457-4798F77C1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EC59E-568D-5427-B08F-BCB5404AD97E}"/>
              </a:ext>
            </a:extLst>
          </p:cNvPr>
          <p:cNvSpPr txBox="1"/>
          <p:nvPr/>
        </p:nvSpPr>
        <p:spPr>
          <a:xfrm>
            <a:off x="323048" y="1440796"/>
            <a:ext cx="87780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Trigger {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AGENT_UNREG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STOP_TRANSCRIBE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};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makeDefaultFlags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endParaRPr lang="en-US" sz="1400" b="1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switch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case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break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case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AGENT_UNREG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setDisconnectFlags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break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case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STOP_TRANSCRIBE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setTranscribeEndFlags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break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return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8585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F35C-42AE-D09A-D0B4-7C5564DA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847-7B19-E035-EA6F-0BED63DB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On Agent Registration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18A74-768A-4D67-9E8B-ADBB8E631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280CC-FED5-D07C-231E-8961FC03C8AA}"/>
              </a:ext>
            </a:extLst>
          </p:cNvPr>
          <p:cNvSpPr txBox="1"/>
          <p:nvPr/>
        </p:nvSpPr>
        <p:spPr>
          <a:xfrm>
            <a:off x="323048" y="1331040"/>
            <a:ext cx="107876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.setListen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||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.isSpanish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spanishNotSupported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.getAgentGroup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.getAgentSessionByAgentId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.getProcessingAgentId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.hasWahAgent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730FB-1532-083C-A3EA-9276F070F2BC}"/>
              </a:ext>
            </a:extLst>
          </p:cNvPr>
          <p:cNvSpPr txBox="1"/>
          <p:nvPr/>
        </p:nvSpPr>
        <p:spPr>
          <a:xfrm>
            <a:off x="5307519" y="4666773"/>
            <a:ext cx="60809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.setRedactionEntities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.getMaskedItems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if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.dontTranscribe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{</a:t>
            </a:r>
          </a:p>
          <a:p>
            <a:pPr marL="0" marR="0"/>
            <a:r>
              <a:rPr lang="en-US" sz="140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.setTranscriptTarget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.setTranscriptTarget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.getTranscribeTarget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0254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28FB-2C78-4EC9-2F9B-A5949DAE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 State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01958-2816-EED1-DCDF-80A0CEB27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AD47A4-5D5C-2FA3-8D0A-9E52B2175BC2}"/>
              </a:ext>
            </a:extLst>
          </p:cNvPr>
          <p:cNvSpPr/>
          <p:nvPr/>
        </p:nvSpPr>
        <p:spPr>
          <a:xfrm>
            <a:off x="2940016" y="2768553"/>
            <a:ext cx="8977978" cy="37013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22960" rtlCol="0" anchor="ctr"/>
          <a:lstStyle/>
          <a:p>
            <a:pPr algn="just"/>
            <a:r>
              <a:rPr lang="en-US" u="sng">
                <a:solidFill>
                  <a:schemeClr val="bg1"/>
                </a:solidFill>
              </a:rPr>
              <a:t>Connected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74834C-4202-64EE-0FD3-09F34A5193F8}"/>
              </a:ext>
            </a:extLst>
          </p:cNvPr>
          <p:cNvSpPr/>
          <p:nvPr/>
        </p:nvSpPr>
        <p:spPr>
          <a:xfrm>
            <a:off x="753558" y="2396735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Call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2C8CD1-E5D4-EABF-200C-22C9E102A220}"/>
              </a:ext>
            </a:extLst>
          </p:cNvPr>
          <p:cNvSpPr/>
          <p:nvPr/>
        </p:nvSpPr>
        <p:spPr>
          <a:xfrm>
            <a:off x="3927844" y="5482523"/>
            <a:ext cx="1643434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Collecting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0AA36D-6805-B547-164F-3846583759E0}"/>
              </a:ext>
            </a:extLst>
          </p:cNvPr>
          <p:cNvSpPr/>
          <p:nvPr/>
        </p:nvSpPr>
        <p:spPr>
          <a:xfrm>
            <a:off x="9907868" y="3336239"/>
            <a:ext cx="1588932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Transcription</a:t>
            </a:r>
          </a:p>
          <a:p>
            <a:pPr algn="ctr"/>
            <a:r>
              <a:rPr lang="en-US" sz="1200"/>
              <a:t>Only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116654-900A-F4AF-139E-D76B8563F0B2}"/>
              </a:ext>
            </a:extLst>
          </p:cNvPr>
          <p:cNvGrpSpPr/>
          <p:nvPr/>
        </p:nvGrpSpPr>
        <p:grpSpPr>
          <a:xfrm>
            <a:off x="4440517" y="3613715"/>
            <a:ext cx="5467350" cy="1733550"/>
            <a:chOff x="3326662" y="2937921"/>
            <a:chExt cx="5467350" cy="17335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482E36-CBC3-1852-208F-368FBFD10BD2}"/>
                </a:ext>
              </a:extLst>
            </p:cNvPr>
            <p:cNvSpPr/>
            <p:nvPr/>
          </p:nvSpPr>
          <p:spPr>
            <a:xfrm>
              <a:off x="3326662" y="2937921"/>
              <a:ext cx="5467350" cy="17335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Redaction Agents</a:t>
              </a: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12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 and Agent Unregister will transition between these three states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91D933-D18D-1C63-4BD5-8E4A78B83805}"/>
                </a:ext>
              </a:extLst>
            </p:cNvPr>
            <p:cNvSpPr/>
            <p:nvPr/>
          </p:nvSpPr>
          <p:spPr>
            <a:xfrm>
              <a:off x="6938993" y="3377400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Mixed Agents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715391-6A48-5E29-D8FE-9417FBB1ECF3}"/>
                </a:ext>
              </a:extLst>
            </p:cNvPr>
            <p:cNvSpPr/>
            <p:nvPr/>
          </p:nvSpPr>
          <p:spPr>
            <a:xfrm>
              <a:off x="5513819" y="3437521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WAH Agent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9AC049-8C88-38E4-1248-F4EF098CB7C0}"/>
                </a:ext>
              </a:extLst>
            </p:cNvPr>
            <p:cNvSpPr/>
            <p:nvPr/>
          </p:nvSpPr>
          <p:spPr>
            <a:xfrm>
              <a:off x="3952878" y="3409886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Center Agent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2259291-49C7-D16B-8378-D4D5120DB2DE}"/>
              </a:ext>
            </a:extLst>
          </p:cNvPr>
          <p:cNvSpPr/>
          <p:nvPr/>
        </p:nvSpPr>
        <p:spPr>
          <a:xfrm>
            <a:off x="1628249" y="3822973"/>
            <a:ext cx="1311767" cy="607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Agent Only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BBAF75-9365-4B2E-8B20-EB3C35A2838B}"/>
              </a:ext>
            </a:extLst>
          </p:cNvPr>
          <p:cNvSpPr/>
          <p:nvPr/>
        </p:nvSpPr>
        <p:spPr>
          <a:xfrm>
            <a:off x="3838340" y="2058040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No Agent</a:t>
            </a:r>
          </a:p>
        </p:txBody>
      </p:sp>
      <p:cxnSp>
        <p:nvCxnSpPr>
          <p:cNvPr id="20" name="Connector: Elbow 30">
            <a:extLst>
              <a:ext uri="{FF2B5EF4-FFF2-40B4-BE49-F238E27FC236}">
                <a16:creationId xmlns:a16="http://schemas.microsoft.com/office/drawing/2014/main" id="{6766FB38-288A-8698-1147-5917FF0371B7}"/>
              </a:ext>
            </a:extLst>
          </p:cNvPr>
          <p:cNvCxnSpPr>
            <a:cxnSpLocks/>
            <a:stCxn id="12" idx="7"/>
            <a:endCxn id="10" idx="2"/>
          </p:cNvCxnSpPr>
          <p:nvPr/>
        </p:nvCxnSpPr>
        <p:spPr>
          <a:xfrm rot="5400000" flipH="1" flipV="1">
            <a:off x="9418068" y="3377788"/>
            <a:ext cx="178924" cy="800676"/>
          </a:xfrm>
          <a:prstGeom prst="curvedConnector4">
            <a:avLst>
              <a:gd name="adj1" fmla="val 127764"/>
              <a:gd name="adj2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">
            <a:extLst>
              <a:ext uri="{FF2B5EF4-FFF2-40B4-BE49-F238E27FC236}">
                <a16:creationId xmlns:a16="http://schemas.microsoft.com/office/drawing/2014/main" id="{00C87C51-B0DB-3515-24EA-00F12B10CAE2}"/>
              </a:ext>
            </a:extLst>
          </p:cNvPr>
          <p:cNvCxnSpPr>
            <a:cxnSpLocks/>
            <a:stCxn id="9" idx="6"/>
            <a:endCxn id="12" idx="4"/>
          </p:cNvCxnSpPr>
          <p:nvPr/>
        </p:nvCxnSpPr>
        <p:spPr>
          <a:xfrm flipV="1">
            <a:off x="5571278" y="5347265"/>
            <a:ext cx="1602914" cy="48768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">
            <a:extLst>
              <a:ext uri="{FF2B5EF4-FFF2-40B4-BE49-F238E27FC236}">
                <a16:creationId xmlns:a16="http://schemas.microsoft.com/office/drawing/2014/main" id="{6A1F0A35-6886-CC16-FC3D-B91503C60DB1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10800000" flipV="1">
            <a:off x="3927845" y="4480490"/>
            <a:ext cx="512673" cy="1354458"/>
          </a:xfrm>
          <a:prstGeom prst="curvedConnector3">
            <a:avLst>
              <a:gd name="adj1" fmla="val 1445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">
            <a:extLst>
              <a:ext uri="{FF2B5EF4-FFF2-40B4-BE49-F238E27FC236}">
                <a16:creationId xmlns:a16="http://schemas.microsoft.com/office/drawing/2014/main" id="{0754F880-CABC-3D6B-C2D8-49DB825AC5AE}"/>
              </a:ext>
            </a:extLst>
          </p:cNvPr>
          <p:cNvCxnSpPr>
            <a:cxnSpLocks/>
            <a:stCxn id="9" idx="6"/>
            <a:endCxn id="10" idx="4"/>
          </p:cNvCxnSpPr>
          <p:nvPr/>
        </p:nvCxnSpPr>
        <p:spPr>
          <a:xfrm flipV="1">
            <a:off x="5571278" y="4041089"/>
            <a:ext cx="5131056" cy="179385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2">
            <a:extLst>
              <a:ext uri="{FF2B5EF4-FFF2-40B4-BE49-F238E27FC236}">
                <a16:creationId xmlns:a16="http://schemas.microsoft.com/office/drawing/2014/main" id="{B4E6B35F-4F22-B581-4C15-378FAFBA6972}"/>
              </a:ext>
            </a:extLst>
          </p:cNvPr>
          <p:cNvCxnSpPr>
            <a:cxnSpLocks/>
            <a:stCxn id="10" idx="7"/>
            <a:endCxn id="17" idx="0"/>
          </p:cNvCxnSpPr>
          <p:nvPr/>
        </p:nvCxnSpPr>
        <p:spPr>
          <a:xfrm rot="16200000" flipV="1">
            <a:off x="7143881" y="-680763"/>
            <a:ext cx="1381422" cy="6859028"/>
          </a:xfrm>
          <a:prstGeom prst="curvedConnector3">
            <a:avLst>
              <a:gd name="adj1" fmla="val 1165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2">
            <a:extLst>
              <a:ext uri="{FF2B5EF4-FFF2-40B4-BE49-F238E27FC236}">
                <a16:creationId xmlns:a16="http://schemas.microsoft.com/office/drawing/2014/main" id="{D068423D-4110-C102-C013-4341E88D6904}"/>
              </a:ext>
            </a:extLst>
          </p:cNvPr>
          <p:cNvCxnSpPr>
            <a:cxnSpLocks/>
            <a:endCxn id="17" idx="0"/>
          </p:cNvCxnSpPr>
          <p:nvPr/>
        </p:nvCxnSpPr>
        <p:spPr>
          <a:xfrm rot="10800000">
            <a:off x="4405078" y="2058041"/>
            <a:ext cx="2769114" cy="1555675"/>
          </a:xfrm>
          <a:prstGeom prst="curvedConnector4">
            <a:avLst>
              <a:gd name="adj1" fmla="val -5395"/>
              <a:gd name="adj2" fmla="val 1146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2">
            <a:extLst>
              <a:ext uri="{FF2B5EF4-FFF2-40B4-BE49-F238E27FC236}">
                <a16:creationId xmlns:a16="http://schemas.microsoft.com/office/drawing/2014/main" id="{9A727882-A5B5-1BA8-2B78-E7043FAAD7EE}"/>
              </a:ext>
            </a:extLst>
          </p:cNvPr>
          <p:cNvCxnSpPr>
            <a:cxnSpLocks/>
            <a:endCxn id="12" idx="6"/>
          </p:cNvCxnSpPr>
          <p:nvPr/>
        </p:nvCxnSpPr>
        <p:spPr>
          <a:xfrm rot="5400000">
            <a:off x="9842175" y="4087854"/>
            <a:ext cx="458328" cy="32694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2">
            <a:extLst>
              <a:ext uri="{FF2B5EF4-FFF2-40B4-BE49-F238E27FC236}">
                <a16:creationId xmlns:a16="http://schemas.microsoft.com/office/drawing/2014/main" id="{ACA808ED-4652-DEC4-4101-7B372465E316}"/>
              </a:ext>
            </a:extLst>
          </p:cNvPr>
          <p:cNvCxnSpPr>
            <a:cxnSpLocks/>
            <a:stCxn id="16" idx="6"/>
            <a:endCxn id="10" idx="1"/>
          </p:cNvCxnSpPr>
          <p:nvPr/>
        </p:nvCxnSpPr>
        <p:spPr>
          <a:xfrm flipV="1">
            <a:off x="2940016" y="3439462"/>
            <a:ext cx="7200546" cy="687465"/>
          </a:xfrm>
          <a:prstGeom prst="curvedConnector4">
            <a:avLst>
              <a:gd name="adj1" fmla="val 6925"/>
              <a:gd name="adj2" fmla="val 1482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2">
            <a:extLst>
              <a:ext uri="{FF2B5EF4-FFF2-40B4-BE49-F238E27FC236}">
                <a16:creationId xmlns:a16="http://schemas.microsoft.com/office/drawing/2014/main" id="{A68FAFCC-FFBC-94A2-1614-CE8AAF498242}"/>
              </a:ext>
            </a:extLst>
          </p:cNvPr>
          <p:cNvCxnSpPr>
            <a:cxnSpLocks/>
            <a:stCxn id="17" idx="6"/>
            <a:endCxn id="10" idx="0"/>
          </p:cNvCxnSpPr>
          <p:nvPr/>
        </p:nvCxnSpPr>
        <p:spPr>
          <a:xfrm>
            <a:off x="4971815" y="2410465"/>
            <a:ext cx="5730519" cy="92577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2">
            <a:extLst>
              <a:ext uri="{FF2B5EF4-FFF2-40B4-BE49-F238E27FC236}">
                <a16:creationId xmlns:a16="http://schemas.microsoft.com/office/drawing/2014/main" id="{88D6D5D9-57FD-64E6-9ACA-D2CB758E058C}"/>
              </a:ext>
            </a:extLst>
          </p:cNvPr>
          <p:cNvCxnSpPr>
            <a:cxnSpLocks/>
            <a:stCxn id="16" idx="6"/>
            <a:endCxn id="12" idx="1"/>
          </p:cNvCxnSpPr>
          <p:nvPr/>
        </p:nvCxnSpPr>
        <p:spPr>
          <a:xfrm flipV="1">
            <a:off x="2940016" y="3867588"/>
            <a:ext cx="2301176" cy="259339"/>
          </a:xfrm>
          <a:prstGeom prst="curvedConnector4">
            <a:avLst>
              <a:gd name="adj1" fmla="val 32603"/>
              <a:gd name="adj2" fmla="val 1253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2">
            <a:extLst>
              <a:ext uri="{FF2B5EF4-FFF2-40B4-BE49-F238E27FC236}">
                <a16:creationId xmlns:a16="http://schemas.microsoft.com/office/drawing/2014/main" id="{A8E748B8-07CE-A940-B7A7-5F1397FCFDE7}"/>
              </a:ext>
            </a:extLst>
          </p:cNvPr>
          <p:cNvCxnSpPr>
            <a:cxnSpLocks/>
            <a:stCxn id="17" idx="6"/>
            <a:endCxn id="12" idx="0"/>
          </p:cNvCxnSpPr>
          <p:nvPr/>
        </p:nvCxnSpPr>
        <p:spPr>
          <a:xfrm>
            <a:off x="4971815" y="2410465"/>
            <a:ext cx="2202377" cy="120325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2">
            <a:extLst>
              <a:ext uri="{FF2B5EF4-FFF2-40B4-BE49-F238E27FC236}">
                <a16:creationId xmlns:a16="http://schemas.microsoft.com/office/drawing/2014/main" id="{44B1D538-B15D-8B47-704C-D698751FFF69}"/>
              </a:ext>
            </a:extLst>
          </p:cNvPr>
          <p:cNvCxnSpPr>
            <a:cxnSpLocks/>
            <a:stCxn id="7" idx="0"/>
            <a:endCxn id="17" idx="1"/>
          </p:cNvCxnSpPr>
          <p:nvPr/>
        </p:nvCxnSpPr>
        <p:spPr>
          <a:xfrm rot="5400000" flipH="1" flipV="1">
            <a:off x="2544579" y="936980"/>
            <a:ext cx="235472" cy="2684038"/>
          </a:xfrm>
          <a:prstGeom prst="curvedConnector3">
            <a:avLst>
              <a:gd name="adj1" fmla="val 2409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30">
            <a:extLst>
              <a:ext uri="{FF2B5EF4-FFF2-40B4-BE49-F238E27FC236}">
                <a16:creationId xmlns:a16="http://schemas.microsoft.com/office/drawing/2014/main" id="{BBA80C9E-4B25-15E6-B270-F71AB5432526}"/>
              </a:ext>
            </a:extLst>
          </p:cNvPr>
          <p:cNvCxnSpPr>
            <a:cxnSpLocks/>
            <a:stCxn id="7" idx="6"/>
            <a:endCxn id="16" idx="0"/>
          </p:cNvCxnSpPr>
          <p:nvPr/>
        </p:nvCxnSpPr>
        <p:spPr>
          <a:xfrm>
            <a:off x="1887033" y="2749160"/>
            <a:ext cx="397100" cy="1073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2">
            <a:extLst>
              <a:ext uri="{FF2B5EF4-FFF2-40B4-BE49-F238E27FC236}">
                <a16:creationId xmlns:a16="http://schemas.microsoft.com/office/drawing/2014/main" id="{DB49A38E-3E16-3A5F-C9F3-65F79D19F413}"/>
              </a:ext>
            </a:extLst>
          </p:cNvPr>
          <p:cNvCxnSpPr>
            <a:cxnSpLocks/>
            <a:stCxn id="17" idx="2"/>
            <a:endCxn id="7" idx="7"/>
          </p:cNvCxnSpPr>
          <p:nvPr/>
        </p:nvCxnSpPr>
        <p:spPr>
          <a:xfrm rot="10800000" flipV="1">
            <a:off x="1721040" y="2410464"/>
            <a:ext cx="2117301" cy="89493"/>
          </a:xfrm>
          <a:prstGeom prst="curvedConnector4">
            <a:avLst>
              <a:gd name="adj1" fmla="val 46080"/>
              <a:gd name="adj2" fmla="val -15543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2">
            <a:extLst>
              <a:ext uri="{FF2B5EF4-FFF2-40B4-BE49-F238E27FC236}">
                <a16:creationId xmlns:a16="http://schemas.microsoft.com/office/drawing/2014/main" id="{ABF89E0D-1BF6-DC86-842D-C8CDC9C742C7}"/>
              </a:ext>
            </a:extLst>
          </p:cNvPr>
          <p:cNvCxnSpPr>
            <a:cxnSpLocks/>
            <a:stCxn id="16" idx="2"/>
            <a:endCxn id="7" idx="4"/>
          </p:cNvCxnSpPr>
          <p:nvPr/>
        </p:nvCxnSpPr>
        <p:spPr>
          <a:xfrm rot="10800000">
            <a:off x="1320297" y="3101585"/>
            <a:ext cx="307953" cy="10253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2">
            <a:extLst>
              <a:ext uri="{FF2B5EF4-FFF2-40B4-BE49-F238E27FC236}">
                <a16:creationId xmlns:a16="http://schemas.microsoft.com/office/drawing/2014/main" id="{1862967B-F97F-5611-DDCA-90A5C849FE13}"/>
              </a:ext>
            </a:extLst>
          </p:cNvPr>
          <p:cNvCxnSpPr>
            <a:cxnSpLocks/>
            <a:stCxn id="6" idx="1"/>
            <a:endCxn id="16" idx="4"/>
          </p:cNvCxnSpPr>
          <p:nvPr/>
        </p:nvCxnSpPr>
        <p:spPr>
          <a:xfrm rot="10800000">
            <a:off x="2284134" y="4430882"/>
            <a:ext cx="655883" cy="18834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4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542C-326F-49A5-0FDD-7E4A848D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state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7A8BB-B483-91CB-2993-3489540B87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/>
              <a:t>State</a:t>
            </a:r>
            <a:r>
              <a:rPr lang="en-US"/>
              <a:t> pattern allows an object to change its behavior at runtime based on its internal state.</a:t>
            </a:r>
          </a:p>
          <a:p>
            <a:pPr lvl="1"/>
            <a:r>
              <a:rPr lang="en-US"/>
              <a:t>May be cleaner than using conditional statements.</a:t>
            </a:r>
          </a:p>
          <a:p>
            <a:pPr lvl="1"/>
            <a:r>
              <a:rPr lang="en-US"/>
              <a:t>State-specific behavior should be defined independently: adding new states should not affect the behavior of existing states.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50E6F46-2D27-5A98-3E4E-2B43B96838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347" b="234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1B294-0F21-8C59-FA84-D610B9BD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57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30B5-A3AE-9D32-D53A-EB32F7DD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Pattern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DEAC-B886-17AB-2CA2-47E9EBF9CB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525" y="3035029"/>
            <a:ext cx="5088291" cy="2759345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Household security system is a state machine: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Unarmed</a:t>
            </a:r>
            <a:r>
              <a:rPr lang="en-US"/>
              <a:t>. Door Open: Ignore.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Armed</a:t>
            </a:r>
            <a:r>
              <a:rPr lang="en-US"/>
              <a:t>. Door Open: Sound alarm.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Away Pending</a:t>
            </a:r>
            <a:r>
              <a:rPr lang="en-US"/>
              <a:t> (60 secs). Door Open: Ignore. After 60 secs, transition to Away.</a:t>
            </a:r>
          </a:p>
          <a:p>
            <a:pPr marL="802386" lvl="1" indent="-342900">
              <a:spcBef>
                <a:spcPts val="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State: </a:t>
            </a:r>
            <a:r>
              <a:rPr lang="en-US" b="1"/>
              <a:t>Away</a:t>
            </a:r>
            <a:r>
              <a:rPr lang="en-US"/>
              <a:t>. Door Open: Sound alarm after 60 seconds.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34740-F539-039F-9A68-6D1EB541B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0106E5F-9700-B92D-24A9-F85C60DEAD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-1397" t="-2510" r="1397" b="6919"/>
          <a:stretch/>
        </p:blipFill>
        <p:spPr>
          <a:xfrm>
            <a:off x="5659085" y="1153936"/>
            <a:ext cx="5276850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54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F725E32-4280-4880-7EA9-4629F12A0A98}"/>
              </a:ext>
            </a:extLst>
          </p:cNvPr>
          <p:cNvSpPr txBox="1"/>
          <p:nvPr/>
        </p:nvSpPr>
        <p:spPr>
          <a:xfrm>
            <a:off x="353136" y="2228671"/>
            <a:ext cx="6493709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/>
            <a:r>
              <a:rPr lang="en-U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&amp;&amp; !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marR="0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404A0-E782-A756-9A52-6A36E30B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6"/>
            <a:ext cx="5897391" cy="647398"/>
          </a:xfrm>
        </p:spPr>
        <p:txBody>
          <a:bodyPr/>
          <a:lstStyle/>
          <a:p>
            <a:r>
              <a:rPr lang="en-US"/>
              <a:t>Code with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5D15C-47C9-5BA3-88B3-4397FC1C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C1C12-5F0F-5C38-75C2-BBED3DBAAF82}"/>
              </a:ext>
            </a:extLst>
          </p:cNvPr>
          <p:cNvGrpSpPr/>
          <p:nvPr/>
        </p:nvGrpSpPr>
        <p:grpSpPr>
          <a:xfrm>
            <a:off x="4719483" y="2639961"/>
            <a:ext cx="6493709" cy="2645687"/>
            <a:chOff x="3326662" y="2937921"/>
            <a:chExt cx="5467350" cy="17335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B89203-345A-7902-74E8-14779E9754AE}"/>
                </a:ext>
              </a:extLst>
            </p:cNvPr>
            <p:cNvSpPr/>
            <p:nvPr/>
          </p:nvSpPr>
          <p:spPr>
            <a:xfrm>
              <a:off x="3326662" y="2937921"/>
              <a:ext cx="5467350" cy="17335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Redaction Agents</a:t>
              </a: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12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 and Agent Unregister will transition between these three states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2D7055-5C7C-D474-82DC-AF5E7312C394}"/>
                </a:ext>
              </a:extLst>
            </p:cNvPr>
            <p:cNvSpPr/>
            <p:nvPr/>
          </p:nvSpPr>
          <p:spPr>
            <a:xfrm>
              <a:off x="6938993" y="3377400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Mixed Agents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B01DED-78B7-4B2C-C46A-19859CBDBD06}"/>
                </a:ext>
              </a:extLst>
            </p:cNvPr>
            <p:cNvSpPr/>
            <p:nvPr/>
          </p:nvSpPr>
          <p:spPr>
            <a:xfrm>
              <a:off x="5513819" y="3437521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WAH Agent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3F3170E-8F58-CE24-53CB-E771244B5F2F}"/>
                </a:ext>
              </a:extLst>
            </p:cNvPr>
            <p:cNvSpPr/>
            <p:nvPr/>
          </p:nvSpPr>
          <p:spPr>
            <a:xfrm>
              <a:off x="3952878" y="3409886"/>
              <a:ext cx="1133475" cy="704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Center Agent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6668C7-2458-9F06-CEAA-8B12D30EC6BC}"/>
              </a:ext>
            </a:extLst>
          </p:cNvPr>
          <p:cNvSpPr txBox="1"/>
          <p:nvPr/>
        </p:nvSpPr>
        <p:spPr>
          <a:xfrm>
            <a:off x="4412724" y="1495592"/>
            <a:ext cx="6914038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boolean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18B7AAE-E477-BC07-6687-0671889E9548}"/>
              </a:ext>
            </a:extLst>
          </p:cNvPr>
          <p:cNvCxnSpPr>
            <a:stCxn id="12" idx="2"/>
            <a:endCxn id="9" idx="7"/>
          </p:cNvCxnSpPr>
          <p:nvPr/>
        </p:nvCxnSpPr>
        <p:spPr>
          <a:xfrm rot="16200000" flipH="1">
            <a:off x="7320512" y="2414154"/>
            <a:ext cx="1695045" cy="596583"/>
          </a:xfrm>
          <a:prstGeom prst="curvedConnector3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E186BC-06E8-49DC-6F24-FA003F93214D}"/>
              </a:ext>
            </a:extLst>
          </p:cNvPr>
          <p:cNvSpPr txBox="1"/>
          <p:nvPr/>
        </p:nvSpPr>
        <p:spPr>
          <a:xfrm>
            <a:off x="4189274" y="5704101"/>
            <a:ext cx="702391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boolean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8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7FA47BD-1BD1-192B-DF2F-983B08990752}"/>
              </a:ext>
            </a:extLst>
          </p:cNvPr>
          <p:cNvCxnSpPr>
            <a:cxnSpLocks/>
            <a:stCxn id="19" idx="0"/>
            <a:endCxn id="8" idx="3"/>
          </p:cNvCxnSpPr>
          <p:nvPr/>
        </p:nvCxnSpPr>
        <p:spPr>
          <a:xfrm rot="5400000" flipH="1" flipV="1">
            <a:off x="7716545" y="4213552"/>
            <a:ext cx="1475238" cy="1505860"/>
          </a:xfrm>
          <a:prstGeom prst="curvedConnector3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2EBE40A-AC35-EC94-F8ED-30530A5A6895}"/>
              </a:ext>
            </a:extLst>
          </p:cNvPr>
          <p:cNvCxnSpPr>
            <a:cxnSpLocks/>
            <a:stCxn id="24" idx="2"/>
            <a:endCxn id="10" idx="2"/>
          </p:cNvCxnSpPr>
          <p:nvPr/>
        </p:nvCxnSpPr>
        <p:spPr>
          <a:xfrm rot="16200000" flipH="1">
            <a:off x="4297064" y="2731927"/>
            <a:ext cx="469118" cy="1863264"/>
          </a:xfrm>
          <a:prstGeom prst="curvedConnector2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471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29AD-5D89-C014-A4F7-02610B18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Pattern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F109-904E-24E3-BEB0-A3AA0BF8D57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750" y="2819269"/>
            <a:ext cx="5897563" cy="2167617"/>
          </a:xfrm>
        </p:spPr>
        <p:txBody>
          <a:bodyPr/>
          <a:lstStyle/>
          <a:p>
            <a:r>
              <a:rPr lang="en-US" dirty="0"/>
              <a:t>This refactoring is covered in Fowler</a:t>
            </a:r>
            <a:r>
              <a:rPr lang="en-US" dirty="0">
                <a:ea typeface="+mn-lt"/>
                <a:cs typeface="+mn-lt"/>
              </a:rPr>
              <a:t>, but he assumes there is a type code variable.</a:t>
            </a:r>
          </a:p>
          <a:p>
            <a:r>
              <a:rPr lang="en-US" dirty="0" err="1">
                <a:ea typeface="+mn-lt"/>
                <a:cs typeface="+mn-lt"/>
              </a:rPr>
              <a:t>Kerievsky</a:t>
            </a:r>
            <a:r>
              <a:rPr lang="en-US" dirty="0">
                <a:ea typeface="+mn-lt"/>
                <a:cs typeface="+mn-lt"/>
              </a:rPr>
              <a:t> gives a Strategy refactoring.</a:t>
            </a:r>
          </a:p>
          <a:p>
            <a:r>
              <a:rPr lang="en-US" dirty="0">
                <a:ea typeface="+mn-lt"/>
                <a:cs typeface="+mn-lt"/>
              </a:rPr>
              <a:t>This code had multiple variables that had to be investigated to recalculate the current state.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91A0E-DBA3-59C8-9D15-33427E107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A42941-7F23-098B-5664-F1B64E9CA336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t="4230" r="9581" b="6293"/>
          <a:stretch/>
        </p:blipFill>
        <p:spPr bwMode="auto">
          <a:xfrm>
            <a:off x="7032625" y="1263721"/>
            <a:ext cx="3824288" cy="423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3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0EA9-0154-D705-C747-B5E1938D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refactored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0199-634E-8AF1-3B75-8334990D08D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525" y="2034283"/>
            <a:ext cx="5978628" cy="4017196"/>
          </a:xfrm>
        </p:spPr>
        <p:txBody>
          <a:bodyPr/>
          <a:lstStyle/>
          <a:p>
            <a:r>
              <a:rPr lang="en-US" dirty="0"/>
              <a:t>Created a field in the Call for its state</a:t>
            </a:r>
          </a:p>
          <a:p>
            <a:r>
              <a:rPr lang="en-US" dirty="0"/>
              <a:t>Moved logic from the rest end points into the state.</a:t>
            </a:r>
          </a:p>
          <a:p>
            <a:r>
              <a:rPr lang="en-US" dirty="0"/>
              <a:t>This involved a delegate method in Call</a:t>
            </a:r>
          </a:p>
          <a:p>
            <a:r>
              <a:rPr lang="en-US" dirty="0"/>
              <a:t>Added careful logging of unexpected state transitions</a:t>
            </a:r>
          </a:p>
          <a:p>
            <a:r>
              <a:rPr lang="en-US" dirty="0"/>
              <a:t>State transitions had to be synchronized because multi-threaded.</a:t>
            </a:r>
          </a:p>
          <a:p>
            <a:r>
              <a:rPr lang="en-US" dirty="0"/>
              <a:t>Used “Substitute Algorithm” to apply changes to flag generation.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8E9CE-5F7F-0621-9D0B-029DC1509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C33FB0-567F-91E9-9618-6EAA44DBCC73}"/>
              </a:ext>
            </a:extLst>
          </p:cNvPr>
          <p:cNvSpPr/>
          <p:nvPr/>
        </p:nvSpPr>
        <p:spPr>
          <a:xfrm>
            <a:off x="6404345" y="2841168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Call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0B1D15-0757-1E27-B3EF-D314D6A3C3B3}"/>
              </a:ext>
            </a:extLst>
          </p:cNvPr>
          <p:cNvSpPr/>
          <p:nvPr/>
        </p:nvSpPr>
        <p:spPr>
          <a:xfrm>
            <a:off x="7279036" y="4267406"/>
            <a:ext cx="1311767" cy="607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Agent Only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1D7879-D1F4-93AC-AAB9-FB929627090D}"/>
              </a:ext>
            </a:extLst>
          </p:cNvPr>
          <p:cNvSpPr/>
          <p:nvPr/>
        </p:nvSpPr>
        <p:spPr>
          <a:xfrm>
            <a:off x="9489127" y="2502473"/>
            <a:ext cx="1133475" cy="704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No Agent</a:t>
            </a:r>
          </a:p>
        </p:txBody>
      </p:sp>
      <p:cxnSp>
        <p:nvCxnSpPr>
          <p:cNvPr id="20" name="Connector: Elbow 2">
            <a:extLst>
              <a:ext uri="{FF2B5EF4-FFF2-40B4-BE49-F238E27FC236}">
                <a16:creationId xmlns:a16="http://schemas.microsoft.com/office/drawing/2014/main" id="{B9C24618-CE36-5C83-315A-C06D28A9ABD0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8590803" y="4312021"/>
            <a:ext cx="2301176" cy="259339"/>
          </a:xfrm>
          <a:prstGeom prst="curvedConnector4">
            <a:avLst>
              <a:gd name="adj1" fmla="val 32603"/>
              <a:gd name="adj2" fmla="val 1253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">
            <a:extLst>
              <a:ext uri="{FF2B5EF4-FFF2-40B4-BE49-F238E27FC236}">
                <a16:creationId xmlns:a16="http://schemas.microsoft.com/office/drawing/2014/main" id="{E635051B-FF53-BF48-9391-2F2236161878}"/>
              </a:ext>
            </a:extLst>
          </p:cNvPr>
          <p:cNvCxnSpPr>
            <a:cxnSpLocks/>
            <a:stCxn id="17" idx="0"/>
            <a:endCxn id="19" idx="1"/>
          </p:cNvCxnSpPr>
          <p:nvPr/>
        </p:nvCxnSpPr>
        <p:spPr>
          <a:xfrm rot="5400000" flipH="1" flipV="1">
            <a:off x="8195366" y="1381413"/>
            <a:ext cx="235472" cy="2684038"/>
          </a:xfrm>
          <a:prstGeom prst="curvedConnector3">
            <a:avLst>
              <a:gd name="adj1" fmla="val 2409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34E33FDF-6FA2-5A6A-9FF9-241BC16EF201}"/>
              </a:ext>
            </a:extLst>
          </p:cNvPr>
          <p:cNvCxnSpPr>
            <a:cxnSpLocks/>
            <a:stCxn id="17" idx="6"/>
            <a:endCxn id="18" idx="0"/>
          </p:cNvCxnSpPr>
          <p:nvPr/>
        </p:nvCxnSpPr>
        <p:spPr>
          <a:xfrm>
            <a:off x="7537820" y="3193593"/>
            <a:ext cx="397100" cy="1073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">
            <a:extLst>
              <a:ext uri="{FF2B5EF4-FFF2-40B4-BE49-F238E27FC236}">
                <a16:creationId xmlns:a16="http://schemas.microsoft.com/office/drawing/2014/main" id="{E4888666-0D38-3F41-B6EE-AE014197928E}"/>
              </a:ext>
            </a:extLst>
          </p:cNvPr>
          <p:cNvCxnSpPr>
            <a:cxnSpLocks/>
            <a:stCxn id="19" idx="2"/>
            <a:endCxn id="17" idx="7"/>
          </p:cNvCxnSpPr>
          <p:nvPr/>
        </p:nvCxnSpPr>
        <p:spPr>
          <a:xfrm rot="10800000" flipV="1">
            <a:off x="7371827" y="2854897"/>
            <a:ext cx="2117301" cy="89493"/>
          </a:xfrm>
          <a:prstGeom prst="curvedConnector4">
            <a:avLst>
              <a:gd name="adj1" fmla="val 46080"/>
              <a:gd name="adj2" fmla="val -15543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">
            <a:extLst>
              <a:ext uri="{FF2B5EF4-FFF2-40B4-BE49-F238E27FC236}">
                <a16:creationId xmlns:a16="http://schemas.microsoft.com/office/drawing/2014/main" id="{3C2B47CA-7B16-99A1-26CB-D7F47123229D}"/>
              </a:ext>
            </a:extLst>
          </p:cNvPr>
          <p:cNvCxnSpPr>
            <a:cxnSpLocks/>
            <a:stCxn id="18" idx="2"/>
            <a:endCxn id="17" idx="4"/>
          </p:cNvCxnSpPr>
          <p:nvPr/>
        </p:nvCxnSpPr>
        <p:spPr>
          <a:xfrm rot="10800000">
            <a:off x="6971084" y="3546018"/>
            <a:ext cx="307953" cy="10253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">
            <a:extLst>
              <a:ext uri="{FF2B5EF4-FFF2-40B4-BE49-F238E27FC236}">
                <a16:creationId xmlns:a16="http://schemas.microsoft.com/office/drawing/2014/main" id="{F161D9E0-C87A-CC89-C29F-EB5835594233}"/>
              </a:ext>
            </a:extLst>
          </p:cNvPr>
          <p:cNvCxnSpPr>
            <a:cxnSpLocks/>
            <a:endCxn id="18" idx="4"/>
          </p:cNvCxnSpPr>
          <p:nvPr/>
        </p:nvCxnSpPr>
        <p:spPr>
          <a:xfrm rot="10800000">
            <a:off x="7934920" y="4875314"/>
            <a:ext cx="686476" cy="11348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AC66662-E1F6-B91A-9813-2E7998ED1377}"/>
              </a:ext>
            </a:extLst>
          </p:cNvPr>
          <p:cNvSpPr/>
          <p:nvPr/>
        </p:nvSpPr>
        <p:spPr>
          <a:xfrm>
            <a:off x="8621396" y="3221052"/>
            <a:ext cx="2392501" cy="19258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22960" rtlCol="0" anchor="ctr"/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Connected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8" name="Connector: Elbow 2">
            <a:extLst>
              <a:ext uri="{FF2B5EF4-FFF2-40B4-BE49-F238E27FC236}">
                <a16:creationId xmlns:a16="http://schemas.microsoft.com/office/drawing/2014/main" id="{A74BAC81-EEBE-7AC3-0BED-DE3A0F5D3224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10558771" y="2918729"/>
            <a:ext cx="397040" cy="26937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44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B8055-C2C5-598D-70AA-65E5CDDD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18BBBC-E134-0387-AD99-7073C86DB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8" y="3048000"/>
            <a:ext cx="4073156" cy="2681600"/>
          </a:xfrm>
        </p:spPr>
        <p:txBody>
          <a:bodyPr/>
          <a:lstStyle/>
          <a:p>
            <a:r>
              <a:rPr lang="en-US"/>
              <a:t>Rekindle Refactoring Excitement</a:t>
            </a:r>
          </a:p>
          <a:p>
            <a:r>
              <a:rPr lang="en-US"/>
              <a:t>Techniques for deciding what to refactor to</a:t>
            </a:r>
          </a:p>
          <a:p>
            <a:endParaRPr lang="en-US"/>
          </a:p>
          <a:p>
            <a:endParaRPr lang="en-US" sz="180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FD51F-2CF0-CF7C-8CC6-DF284287F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D8F4F5-C07B-5AA2-33CC-A4446840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13" y="1266687"/>
            <a:ext cx="6064148" cy="46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5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B28E8-CB43-B75F-F989-E4731E6F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364F-F942-D65E-E94B-090FD8DF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5897391" cy="767687"/>
          </a:xfrm>
        </p:spPr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FD67-BF00-4E37-22B7-DA6F08F65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71B42-001E-9D0F-31AC-75769A20251B}"/>
              </a:ext>
            </a:extLst>
          </p:cNvPr>
          <p:cNvSpPr txBox="1"/>
          <p:nvPr/>
        </p:nvSpPr>
        <p:spPr>
          <a:xfrm>
            <a:off x="538806" y="1625731"/>
            <a:ext cx="87780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makeDefaultFlags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F9FA-9EA9-2374-A0BA-27B97771838B}"/>
              </a:ext>
            </a:extLst>
          </p:cNvPr>
          <p:cNvSpPr txBox="1"/>
          <p:nvPr/>
        </p:nvSpPr>
        <p:spPr>
          <a:xfrm>
            <a:off x="538806" y="2625589"/>
            <a:ext cx="1078763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.setListen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||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.isSpanish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spanishNotSupported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.getAgentGroup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.getAgentSessionByAgentId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.getProcessingAgentId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61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5D0BE-843C-28F9-5D00-7B052ADEA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791D-74AF-8CC3-65DC-C8809E6F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5897391" cy="767687"/>
          </a:xfrm>
        </p:spPr>
        <p:txBody>
          <a:bodyPr/>
          <a:lstStyle/>
          <a:p>
            <a:r>
              <a:rPr lang="en-US" dirty="0"/>
              <a:t>after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49601-8BE5-71DC-185A-5EFD22218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3B15E-8580-5DC4-E475-21DF82B24DC6}"/>
              </a:ext>
            </a:extLst>
          </p:cNvPr>
          <p:cNvSpPr txBox="1"/>
          <p:nvPr/>
        </p:nvSpPr>
        <p:spPr>
          <a:xfrm>
            <a:off x="538806" y="1625731"/>
            <a:ext cx="87780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makeDefaultFl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4B362-4F24-B3FB-683B-912B6F58003E}"/>
              </a:ext>
            </a:extLst>
          </p:cNvPr>
          <p:cNvSpPr txBox="1"/>
          <p:nvPr/>
        </p:nvSpPr>
        <p:spPr>
          <a:xfrm>
            <a:off x="538806" y="2625589"/>
            <a:ext cx="1078763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.isProcessingAgentWah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.setListen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||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 {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.isSpanish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spanishNotSupported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.getAgentGroup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}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.getAgentSessionByAgentId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.getProcessingAgentId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currentAgentSession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.haveWebSocket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&amp;&amp; !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procAgentWah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maskSpiAudioFlag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.hasMultipleAgents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()){</a:t>
            </a: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03D79-D8A6-4655-237F-35A2FE47C10D}"/>
              </a:ext>
            </a:extLst>
          </p:cNvPr>
          <p:cNvSpPr txBox="1"/>
          <p:nvPr/>
        </p:nvSpPr>
        <p:spPr>
          <a:xfrm>
            <a:off x="4856562" y="1625731"/>
            <a:ext cx="6157335" cy="4616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compute(Call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Trigger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// Call delegates to the state object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.</a:t>
            </a:r>
            <a:r>
              <a:rPr lang="en-US" sz="1400" u="sng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makeDefaultFlags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setRegistrationFlags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(Call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CallProcessorFlags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/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// if the call is Spanish, but the agent/center </a:t>
            </a:r>
          </a:p>
          <a:p>
            <a:pPr marL="0" marR="0"/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</a:rPr>
              <a:t>  // </a:t>
            </a:r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doesn't support Spanish, then don't mask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if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.spanishButNotAllowed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{ </a:t>
            </a:r>
            <a:r>
              <a:rPr 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new method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.setRedactionEntities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538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F4209-78C9-95DE-471D-1337E2AC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CC61-0C7B-648A-BE1D-029E5C6D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AB949-EED9-652E-73D6-A220B43C4C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751" y="2147299"/>
            <a:ext cx="5451250" cy="283958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Gamma et al. is not the last word on design patterns.</a:t>
            </a:r>
          </a:p>
          <a:p>
            <a:r>
              <a:rPr lang="en-US" dirty="0"/>
              <a:t>Clean Arch/Hex pattern is a common one in my world of Web applications.</a:t>
            </a:r>
          </a:p>
          <a:p>
            <a:r>
              <a:rPr lang="en-US" dirty="0"/>
              <a:t>A search of the web will turn up more. I found 20 on concurrency alone.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8B247-F9FF-A277-BDA1-9D2AB69DB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116F7D-2496-C171-AE77-54CAF156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3" y="1491988"/>
            <a:ext cx="5195050" cy="38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442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85718-036A-B987-9FCF-06D299860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BBD5-935C-74F8-997F-E8A10273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060F-64B0-42DD-EED4-CB5C3FBB88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750" y="2147299"/>
            <a:ext cx="5897563" cy="283958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Read and understand you code before deciding what to do with it.</a:t>
            </a:r>
          </a:p>
          <a:p>
            <a:r>
              <a:rPr lang="en-US" dirty="0"/>
              <a:t>To do pattern refactoring, you have to know what the patterns are.</a:t>
            </a:r>
          </a:p>
          <a:p>
            <a:r>
              <a:rPr lang="en-US" dirty="0"/>
              <a:t>When refactoring with patterns, you can go towards the pattern, with out going all the way.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0531D-5440-FE90-7B1B-5337BB898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Placeholder 6" descr="Full frame shot of a cobbled footpath">
            <a:extLst>
              <a:ext uri="{FF2B5EF4-FFF2-40B4-BE49-F238E27FC236}">
                <a16:creationId xmlns:a16="http://schemas.microsoft.com/office/drawing/2014/main" id="{701D0FFE-3676-6C23-2A14-B32B4F1F5FA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024" r="23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037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934AB-4E68-C2DD-C49D-CE68241F7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583B-3488-96B1-F5CD-667BC614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A14F-1849-E26C-BBFC-76150954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0" y="1853248"/>
            <a:ext cx="10326689" cy="4403090"/>
          </a:xfrm>
        </p:spPr>
        <p:txBody>
          <a:bodyPr>
            <a:normAutofit/>
          </a:bodyPr>
          <a:lstStyle/>
          <a:p>
            <a:r>
              <a:rPr lang="en-US" u="sng" dirty="0"/>
              <a:t>Design Patterns: Elements of Reusable Object-Oriented Software</a:t>
            </a:r>
            <a:r>
              <a:rPr lang="en-US" dirty="0"/>
              <a:t>, Erich Gamma, et al (1994)</a:t>
            </a:r>
          </a:p>
          <a:p>
            <a:r>
              <a:rPr lang="en-US" u="sng" dirty="0"/>
              <a:t>Refactoring: Improving the Design of Existing Code</a:t>
            </a:r>
            <a:r>
              <a:rPr lang="en-US" dirty="0"/>
              <a:t>, Martin Fowler, Kent Beck (1999, 2018)</a:t>
            </a:r>
          </a:p>
          <a:p>
            <a:r>
              <a:rPr lang="en-US" u="sng" dirty="0"/>
              <a:t>Refactoring to Patterns</a:t>
            </a:r>
            <a:r>
              <a:rPr lang="en-US" dirty="0"/>
              <a:t>, Joshua </a:t>
            </a:r>
            <a:r>
              <a:rPr lang="en-US" dirty="0" err="1"/>
              <a:t>Kerievsky</a:t>
            </a:r>
            <a:r>
              <a:rPr lang="en-US" dirty="0"/>
              <a:t> (2004)</a:t>
            </a:r>
          </a:p>
          <a:p>
            <a:r>
              <a:rPr lang="en-US" u="sng" dirty="0"/>
              <a:t>Working Effectively with Legacy Code</a:t>
            </a:r>
            <a:r>
              <a:rPr lang="en-US" dirty="0"/>
              <a:t>, Michael Feathers, (2004)</a:t>
            </a:r>
          </a:p>
          <a:p>
            <a:r>
              <a:rPr lang="en-US" u="sng" dirty="0"/>
              <a:t>Clean Code: A Handbook of Software Agile Craftsmanship</a:t>
            </a:r>
            <a:r>
              <a:rPr lang="en-US" dirty="0"/>
              <a:t>, Robert Martin, (2008)</a:t>
            </a:r>
          </a:p>
          <a:p>
            <a:r>
              <a:rPr lang="en-US" dirty="0"/>
              <a:t>https://en.wikipedia.org/wiki/Software_design_pattern</a:t>
            </a:r>
          </a:p>
          <a:p>
            <a:r>
              <a:rPr lang="en-US" dirty="0"/>
              <a:t>Slides:</a:t>
            </a:r>
          </a:p>
          <a:p>
            <a:r>
              <a:rPr lang="en-US" dirty="0"/>
              <a:t>https://tinyurl.com/2wrry7hk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5886-9F15-05F5-587D-15E1AFE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Picture 7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510B2C05-3531-F20E-1432-9EC47DA1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627" y="4746661"/>
            <a:ext cx="1726058" cy="17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58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F5C7-57C0-52F9-D18E-8CA353C3E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44263-E444-D9E4-4AB5-AFDBC1551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C836B09-ABE7-F295-89F8-EFCEA5F33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Aaron </a:t>
            </a:r>
            <a:r>
              <a:rPr lang="en-US" err="1"/>
              <a:t>McClennen,</a:t>
            </a:r>
            <a:r>
              <a:rPr lang="en-US"/>
              <a:t> aaron_mcclennen@yahoo.com</a:t>
            </a:r>
          </a:p>
          <a:p>
            <a:r>
              <a:rPr lang="en-US"/>
              <a:t>M. Jeff Wilson, @</a:t>
            </a:r>
            <a:r>
              <a:rPr lang="en-US" err="1"/>
              <a:t>mjeffw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7B324-0292-F987-AFA8-D306390D7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3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50F2E-34AA-DF57-B87B-3967A560A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51F9-8604-1709-508E-C77C848F7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An example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before starting to bore you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8686A-6341-8DC4-5594-C3EBEDB3F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3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4561-8AB6-1BCE-2FC9-FD4ABEEA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Some code with patterns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91291-243B-4912-3D8D-4CDBF4A76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94B09-0911-FEF9-C778-49E46BFC1855}"/>
              </a:ext>
            </a:extLst>
          </p:cNvPr>
          <p:cNvSpPr txBox="1"/>
          <p:nvPr/>
        </p:nvSpPr>
        <p:spPr>
          <a:xfrm>
            <a:off x="323048" y="1440796"/>
            <a:ext cx="580628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private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sz="140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Off screen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RedisSource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OracleSource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3BAA5-F146-E76D-43D4-CD5AFBEEE4FF}"/>
              </a:ext>
            </a:extLst>
          </p:cNvPr>
          <p:cNvSpPr txBox="1"/>
          <p:nvPr/>
        </p:nvSpPr>
        <p:spPr>
          <a:xfrm>
            <a:off x="5820726" y="1331040"/>
            <a:ext cx="61281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interface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</a:t>
            </a:r>
            <a:r>
              <a:rPr lang="en-US" sz="140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redis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oracle"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99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46915-B9DF-5A4C-74A7-836E9E170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F57A-317E-0424-172D-6367D11B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563353"/>
            <a:ext cx="10056416" cy="767687"/>
          </a:xfrm>
        </p:spPr>
        <p:txBody>
          <a:bodyPr/>
          <a:lstStyle/>
          <a:p>
            <a:r>
              <a:rPr lang="en-US"/>
              <a:t>Some code with patterns named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026AE-DBED-C413-27A5-40F968CDC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3B249-276D-1BAC-0544-EC078A1F025E}"/>
              </a:ext>
            </a:extLst>
          </p:cNvPr>
          <p:cNvSpPr txBox="1"/>
          <p:nvPr/>
        </p:nvSpPr>
        <p:spPr>
          <a:xfrm>
            <a:off x="323048" y="1440796"/>
            <a:ext cx="564744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private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i="1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abstract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ConnectionFactory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getTheConnection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OracleConnection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21932-AF6F-BF75-1A97-303A1FD1F2E9}"/>
              </a:ext>
            </a:extLst>
          </p:cNvPr>
          <p:cNvSpPr txBox="1"/>
          <p:nvPr/>
        </p:nvSpPr>
        <p:spPr>
          <a:xfrm>
            <a:off x="5820726" y="1331040"/>
            <a:ext cx="61281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interface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RedisAdapter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</a:t>
            </a:r>
            <a:r>
              <a:rPr lang="en-US" sz="140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redis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 b="1">
              <a:solidFill>
                <a:srgbClr val="7F0055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OracleAdapter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implements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{</a:t>
            </a:r>
          </a:p>
          <a:p>
            <a:pPr marL="0" marR="0"/>
            <a:r>
              <a:rPr lang="en-US" sz="140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  @Override</a:t>
            </a:r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sz="140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getProperty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marL="0" marR="0"/>
            <a:r>
              <a:rPr lang="en-US" sz="1400" b="1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 value pulled from oracle"</a:t>
            </a:r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pPr marL="0" marR="0"/>
            <a:r>
              <a:rPr lang="en-US" sz="14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/>
            <a:endParaRPr lang="en-US" sz="14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02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B72B-3181-0230-5C1F-71ADB639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Gamma et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ACD2-1646-0E08-757E-1C4AE881CE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First published in 1994</a:t>
            </a:r>
          </a:p>
          <a:p>
            <a:r>
              <a:rPr lang="en-US"/>
              <a:t>Occasionally overused</a:t>
            </a:r>
          </a:p>
          <a:p>
            <a:r>
              <a:rPr lang="en-US"/>
              <a:t>Still relevant today.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4E34E-7811-F2BC-C5E7-CD85AB6FE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81996-9653-A72B-8086-E528B20986AD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" b="51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77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A429A-6F6B-A87D-8B74-D21944E8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CCA3-D5C9-74C8-8C34-2837407C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10465763" cy="767687"/>
          </a:xfrm>
        </p:spPr>
        <p:txBody>
          <a:bodyPr/>
          <a:lstStyle/>
          <a:p>
            <a:r>
              <a:rPr lang="en-US" dirty="0"/>
              <a:t>Continuing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2CFAA-D83E-3030-54A3-607CFA46A7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922" y="2134915"/>
            <a:ext cx="5897563" cy="382614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Doctors, Lawyers, Dentists, Social Workers all do continuing ed for licensure.</a:t>
            </a:r>
          </a:p>
          <a:p>
            <a:pPr marL="0" indent="0">
              <a:buNone/>
            </a:pPr>
            <a:r>
              <a:rPr lang="en-US" sz="2400" dirty="0"/>
              <a:t>As software engineers we don’t get licenses, but we should study the advances and roots of our field.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5407-44AC-F2D0-1141-119BF75FC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High angle view of a rolled paper, brown notebook, and black notepad on a wooden table">
            <a:extLst>
              <a:ext uri="{FF2B5EF4-FFF2-40B4-BE49-F238E27FC236}">
                <a16:creationId xmlns:a16="http://schemas.microsoft.com/office/drawing/2014/main" id="{90B59381-6CD2-A4E8-97B3-20AEC41D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24" t="1797" r="32756" b="9812"/>
          <a:stretch/>
        </p:blipFill>
        <p:spPr>
          <a:xfrm>
            <a:off x="6678202" y="1841164"/>
            <a:ext cx="4223664" cy="391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7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FA53FE-7FFB-4B01-8329-4A113349255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B3ADB7-DE74-4AAA-B54E-3DA3F0193F54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AF9574-7A06-4C8D-A3A0-6246119CBA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741d71c-c6b6-47b0-803c-0f3b32b07556}" enabled="0" method="" siteId="{e741d71c-c6b6-47b0-803c-0f3b32b0755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</TotalTime>
  <Words>3052</Words>
  <Application>Microsoft Office PowerPoint</Application>
  <PresentationFormat>Widescreen</PresentationFormat>
  <Paragraphs>603</Paragraphs>
  <Slides>45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Aptos</vt:lpstr>
      <vt:lpstr>Arial</vt:lpstr>
      <vt:lpstr>Biome</vt:lpstr>
      <vt:lpstr>Calibri</vt:lpstr>
      <vt:lpstr>Century Gothic</vt:lpstr>
      <vt:lpstr>Courier New</vt:lpstr>
      <vt:lpstr>Wingdings 3</vt:lpstr>
      <vt:lpstr>Ion</vt:lpstr>
      <vt:lpstr> OG Refactoring  (observing gamma)</vt:lpstr>
      <vt:lpstr>Aaron McClennen</vt:lpstr>
      <vt:lpstr>M. Jeff Wilson</vt:lpstr>
      <vt:lpstr>Goals</vt:lpstr>
      <vt:lpstr> An example  before starting to bore you</vt:lpstr>
      <vt:lpstr>Some code with patterns</vt:lpstr>
      <vt:lpstr>Some code with patterns named</vt:lpstr>
      <vt:lpstr>Gamma et al</vt:lpstr>
      <vt:lpstr>Continuing Education</vt:lpstr>
      <vt:lpstr>Continuing Education</vt:lpstr>
      <vt:lpstr>What is refactoring?</vt:lpstr>
      <vt:lpstr>Why do we refactor?</vt:lpstr>
      <vt:lpstr>Refactor towards patterns</vt:lpstr>
      <vt:lpstr>Standing on the shoulders of giants</vt:lpstr>
      <vt:lpstr>5 Step plan</vt:lpstr>
      <vt:lpstr>A plan to make a plan</vt:lpstr>
      <vt:lpstr>A plan to make a plan</vt:lpstr>
      <vt:lpstr>Reading spaghetti</vt:lpstr>
      <vt:lpstr>Reading spaghetti</vt:lpstr>
      <vt:lpstr>Scratch refactoring</vt:lpstr>
      <vt:lpstr>Diagram the code</vt:lpstr>
      <vt:lpstr>Write a narrative</vt:lpstr>
      <vt:lpstr>Add unit tests</vt:lpstr>
      <vt:lpstr>we know what the code does</vt:lpstr>
      <vt:lpstr>Pattern Spotting</vt:lpstr>
      <vt:lpstr>System Overview</vt:lpstr>
      <vt:lpstr>System description</vt:lpstr>
      <vt:lpstr>System description</vt:lpstr>
      <vt:lpstr>System description</vt:lpstr>
      <vt:lpstr>Call Processor actions</vt:lpstr>
      <vt:lpstr>5 Criteria for actions</vt:lpstr>
      <vt:lpstr>Build the flags for call processor</vt:lpstr>
      <vt:lpstr>On Agent Registration</vt:lpstr>
      <vt:lpstr>It’s a State Machine</vt:lpstr>
      <vt:lpstr>Official state Pattern</vt:lpstr>
      <vt:lpstr>State Pattern Example</vt:lpstr>
      <vt:lpstr>Code with state</vt:lpstr>
      <vt:lpstr>State Pattern refactoring</vt:lpstr>
      <vt:lpstr>How I refactored</vt:lpstr>
      <vt:lpstr>before</vt:lpstr>
      <vt:lpstr>after</vt:lpstr>
      <vt:lpstr>Additional Patterns</vt:lpstr>
      <vt:lpstr>Summary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Refactoring Af  After Fowler</dc:title>
  <dc:creator>WILSON, JEFF</dc:creator>
  <cp:lastModifiedBy>MCCLENNEN, AARON E</cp:lastModifiedBy>
  <cp:revision>1</cp:revision>
  <dcterms:created xsi:type="dcterms:W3CDTF">2024-03-07T18:23:21Z</dcterms:created>
  <dcterms:modified xsi:type="dcterms:W3CDTF">2025-03-04T02:03:52Z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